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Doppio One"/>
      <p:regular r:id="rId28"/>
    </p:embeddedFont>
    <p:embeddedFont>
      <p:font typeface="Bebas Neue"/>
      <p:regular r:id="rId29"/>
    </p:embeddedFont>
    <p:embeddedFont>
      <p:font typeface="PT Sans"/>
      <p:regular r:id="rId30"/>
      <p:bold r:id="rId31"/>
      <p:italic r:id="rId32"/>
      <p:boldItalic r:id="rId33"/>
    </p:embeddedFont>
    <p:embeddedFont>
      <p:font typeface="Encode Sans Condense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h2D5o2p1Wg4XThbfNaZEfSUhJv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DoppioOne-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ebasNeu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bold.fntdata"/><Relationship Id="rId30" Type="http://schemas.openxmlformats.org/officeDocument/2006/relationships/font" Target="fonts/PTSans-regular.fntdata"/><Relationship Id="rId11" Type="http://schemas.openxmlformats.org/officeDocument/2006/relationships/slide" Target="slides/slide7.xml"/><Relationship Id="rId33" Type="http://schemas.openxmlformats.org/officeDocument/2006/relationships/font" Target="fonts/PTSans-boldItalic.fntdata"/><Relationship Id="rId10" Type="http://schemas.openxmlformats.org/officeDocument/2006/relationships/slide" Target="slides/slide6.xml"/><Relationship Id="rId32" Type="http://schemas.openxmlformats.org/officeDocument/2006/relationships/font" Target="fonts/PTSans-italic.fntdata"/><Relationship Id="rId13" Type="http://schemas.openxmlformats.org/officeDocument/2006/relationships/slide" Target="slides/slide9.xml"/><Relationship Id="rId35" Type="http://schemas.openxmlformats.org/officeDocument/2006/relationships/font" Target="fonts/EncodeSansCondensed-bold.fntdata"/><Relationship Id="rId12" Type="http://schemas.openxmlformats.org/officeDocument/2006/relationships/slide" Target="slides/slide8.xml"/><Relationship Id="rId34" Type="http://schemas.openxmlformats.org/officeDocument/2006/relationships/font" Target="fonts/EncodeSansCondensed-regular.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g2244d29c869_2_102"/>
          <p:cNvSpPr txBox="1"/>
          <p:nvPr>
            <p:ph type="ctrTitle"/>
          </p:nvPr>
        </p:nvSpPr>
        <p:spPr>
          <a:xfrm>
            <a:off x="1473525" y="2562750"/>
            <a:ext cx="6196800" cy="15126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5200"/>
              <a:buFont typeface="Doppio One"/>
              <a:buNone/>
              <a:defRPr sz="4200">
                <a:latin typeface="Doppio One"/>
                <a:ea typeface="Doppio One"/>
                <a:cs typeface="Doppio One"/>
                <a:sym typeface="Doppio One"/>
              </a:defRPr>
            </a:lvl1pPr>
            <a:lvl2pPr lvl="1" algn="ctr">
              <a:lnSpc>
                <a:spcPct val="100000"/>
              </a:lnSpc>
              <a:spcBef>
                <a:spcPts val="0"/>
              </a:spcBef>
              <a:spcAft>
                <a:spcPts val="0"/>
              </a:spcAft>
              <a:buClr>
                <a:schemeClr val="lt2"/>
              </a:buClr>
              <a:buSzPts val="5200"/>
              <a:buNone/>
              <a:defRPr sz="5200"/>
            </a:lvl2pPr>
            <a:lvl3pPr lvl="2" algn="ctr">
              <a:lnSpc>
                <a:spcPct val="100000"/>
              </a:lnSpc>
              <a:spcBef>
                <a:spcPts val="0"/>
              </a:spcBef>
              <a:spcAft>
                <a:spcPts val="0"/>
              </a:spcAft>
              <a:buClr>
                <a:schemeClr val="lt2"/>
              </a:buClr>
              <a:buSzPts val="5200"/>
              <a:buNone/>
              <a:defRPr sz="5200"/>
            </a:lvl3pPr>
            <a:lvl4pPr lvl="3" algn="ctr">
              <a:lnSpc>
                <a:spcPct val="100000"/>
              </a:lnSpc>
              <a:spcBef>
                <a:spcPts val="0"/>
              </a:spcBef>
              <a:spcAft>
                <a:spcPts val="0"/>
              </a:spcAft>
              <a:buClr>
                <a:schemeClr val="lt2"/>
              </a:buClr>
              <a:buSzPts val="5200"/>
              <a:buNone/>
              <a:defRPr sz="5200"/>
            </a:lvl4pPr>
            <a:lvl5pPr lvl="4" algn="ctr">
              <a:lnSpc>
                <a:spcPct val="100000"/>
              </a:lnSpc>
              <a:spcBef>
                <a:spcPts val="0"/>
              </a:spcBef>
              <a:spcAft>
                <a:spcPts val="0"/>
              </a:spcAft>
              <a:buClr>
                <a:schemeClr val="lt2"/>
              </a:buClr>
              <a:buSzPts val="5200"/>
              <a:buNone/>
              <a:defRPr sz="5200"/>
            </a:lvl5pPr>
            <a:lvl6pPr lvl="5" algn="ctr">
              <a:lnSpc>
                <a:spcPct val="100000"/>
              </a:lnSpc>
              <a:spcBef>
                <a:spcPts val="0"/>
              </a:spcBef>
              <a:spcAft>
                <a:spcPts val="0"/>
              </a:spcAft>
              <a:buClr>
                <a:schemeClr val="lt2"/>
              </a:buClr>
              <a:buSzPts val="5200"/>
              <a:buNone/>
              <a:defRPr sz="5200"/>
            </a:lvl6pPr>
            <a:lvl7pPr lvl="6" algn="ctr">
              <a:lnSpc>
                <a:spcPct val="100000"/>
              </a:lnSpc>
              <a:spcBef>
                <a:spcPts val="0"/>
              </a:spcBef>
              <a:spcAft>
                <a:spcPts val="0"/>
              </a:spcAft>
              <a:buClr>
                <a:schemeClr val="lt2"/>
              </a:buClr>
              <a:buSzPts val="5200"/>
              <a:buNone/>
              <a:defRPr sz="5200"/>
            </a:lvl7pPr>
            <a:lvl8pPr lvl="7" algn="ctr">
              <a:lnSpc>
                <a:spcPct val="100000"/>
              </a:lnSpc>
              <a:spcBef>
                <a:spcPts val="0"/>
              </a:spcBef>
              <a:spcAft>
                <a:spcPts val="0"/>
              </a:spcAft>
              <a:buClr>
                <a:schemeClr val="lt2"/>
              </a:buClr>
              <a:buSzPts val="5200"/>
              <a:buNone/>
              <a:defRPr sz="5200"/>
            </a:lvl8pPr>
            <a:lvl9pPr lvl="8" algn="ctr">
              <a:lnSpc>
                <a:spcPct val="100000"/>
              </a:lnSpc>
              <a:spcBef>
                <a:spcPts val="0"/>
              </a:spcBef>
              <a:spcAft>
                <a:spcPts val="0"/>
              </a:spcAft>
              <a:buClr>
                <a:schemeClr val="lt2"/>
              </a:buClr>
              <a:buSzPts val="5200"/>
              <a:buNone/>
              <a:defRPr sz="5200"/>
            </a:lvl9pPr>
          </a:lstStyle>
          <a:p/>
        </p:txBody>
      </p:sp>
      <p:sp>
        <p:nvSpPr>
          <p:cNvPr id="13" name="Google Shape;13;g2244d29c869_2_102"/>
          <p:cNvSpPr txBox="1"/>
          <p:nvPr>
            <p:ph idx="1" type="subTitle"/>
          </p:nvPr>
        </p:nvSpPr>
        <p:spPr>
          <a:xfrm>
            <a:off x="1473675" y="4056400"/>
            <a:ext cx="6196800" cy="5280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g2244d29c869_2_102"/>
          <p:cNvSpPr/>
          <p:nvPr>
            <p:ph idx="2" type="pic"/>
          </p:nvPr>
        </p:nvSpPr>
        <p:spPr>
          <a:xfrm>
            <a:off x="0" y="0"/>
            <a:ext cx="9144000" cy="2176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74" name="Shape 74"/>
        <p:cNvGrpSpPr/>
        <p:nvPr/>
      </p:nvGrpSpPr>
      <p:grpSpPr>
        <a:xfrm>
          <a:off x="0" y="0"/>
          <a:ext cx="0" cy="0"/>
          <a:chOff x="0" y="0"/>
          <a:chExt cx="0" cy="0"/>
        </a:xfrm>
      </p:grpSpPr>
      <p:sp>
        <p:nvSpPr>
          <p:cNvPr id="75" name="Google Shape;75;g2244d29c869_2_32"/>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7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g2244d29c869_2_32"/>
          <p:cNvSpPr txBox="1"/>
          <p:nvPr>
            <p:ph idx="1" type="body"/>
          </p:nvPr>
        </p:nvSpPr>
        <p:spPr>
          <a:xfrm>
            <a:off x="730252" y="1663700"/>
            <a:ext cx="3531791" cy="43219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100"/>
              <a:buNone/>
              <a:defRPr b="0" sz="2100"/>
            </a:lvl1pPr>
            <a:lvl2pPr indent="-228600" lvl="1" marL="914400" algn="l">
              <a:spcBef>
                <a:spcPts val="750"/>
              </a:spcBef>
              <a:spcAft>
                <a:spcPts val="0"/>
              </a:spcAft>
              <a:buSzPts val="1500"/>
              <a:buNone/>
              <a:defRPr b="1" sz="1500"/>
            </a:lvl2pPr>
            <a:lvl3pPr indent="-228600" lvl="2" marL="1371600" algn="l">
              <a:spcBef>
                <a:spcPts val="750"/>
              </a:spcBef>
              <a:spcAft>
                <a:spcPts val="0"/>
              </a:spcAft>
              <a:buSzPts val="1350"/>
              <a:buNone/>
              <a:defRPr b="1" sz="1350"/>
            </a:lvl3pPr>
            <a:lvl4pPr indent="-228600" lvl="3" marL="1828800" algn="l">
              <a:spcBef>
                <a:spcPts val="750"/>
              </a:spcBef>
              <a:spcAft>
                <a:spcPts val="0"/>
              </a:spcAft>
              <a:buSzPts val="1200"/>
              <a:buNone/>
              <a:defRPr b="1" sz="1200"/>
            </a:lvl4pPr>
            <a:lvl5pPr indent="-228600" lvl="4" marL="2286000" algn="l">
              <a:spcBef>
                <a:spcPts val="750"/>
              </a:spcBef>
              <a:spcAft>
                <a:spcPts val="0"/>
              </a:spcAft>
              <a:buSzPts val="1200"/>
              <a:buNone/>
              <a:defRPr b="1" sz="1200"/>
            </a:lvl5pPr>
            <a:lvl6pPr indent="-228600" lvl="5" marL="2743200" algn="l">
              <a:spcBef>
                <a:spcPts val="750"/>
              </a:spcBef>
              <a:spcAft>
                <a:spcPts val="0"/>
              </a:spcAft>
              <a:buSzPts val="1200"/>
              <a:buNone/>
              <a:defRPr b="1" sz="1200"/>
            </a:lvl6pPr>
            <a:lvl7pPr indent="-228600" lvl="6" marL="3200400" algn="l">
              <a:spcBef>
                <a:spcPts val="750"/>
              </a:spcBef>
              <a:spcAft>
                <a:spcPts val="0"/>
              </a:spcAft>
              <a:buSzPts val="1200"/>
              <a:buNone/>
              <a:defRPr b="1" sz="1200"/>
            </a:lvl7pPr>
            <a:lvl8pPr indent="-228600" lvl="7" marL="3657600" algn="l">
              <a:spcBef>
                <a:spcPts val="750"/>
              </a:spcBef>
              <a:spcAft>
                <a:spcPts val="0"/>
              </a:spcAft>
              <a:buSzPts val="1200"/>
              <a:buNone/>
              <a:defRPr b="1" sz="1200"/>
            </a:lvl8pPr>
            <a:lvl9pPr indent="-228600" lvl="8" marL="4114800" algn="l">
              <a:spcBef>
                <a:spcPts val="750"/>
              </a:spcBef>
              <a:spcAft>
                <a:spcPts val="750"/>
              </a:spcAft>
              <a:buSzPts val="1200"/>
              <a:buNone/>
              <a:defRPr b="1" sz="1200"/>
            </a:lvl9pPr>
          </a:lstStyle>
          <a:p/>
        </p:txBody>
      </p:sp>
      <p:sp>
        <p:nvSpPr>
          <p:cNvPr id="77" name="Google Shape;77;g2244d29c869_2_32"/>
          <p:cNvSpPr txBox="1"/>
          <p:nvPr>
            <p:ph idx="2" type="body"/>
          </p:nvPr>
        </p:nvSpPr>
        <p:spPr>
          <a:xfrm>
            <a:off x="514351" y="2152651"/>
            <a:ext cx="3747692" cy="2190749"/>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78" name="Google Shape;78;g2244d29c869_2_32"/>
          <p:cNvSpPr txBox="1"/>
          <p:nvPr>
            <p:ph idx="3" type="body"/>
          </p:nvPr>
        </p:nvSpPr>
        <p:spPr>
          <a:xfrm>
            <a:off x="4572003" y="1670050"/>
            <a:ext cx="3542110" cy="43219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100"/>
              <a:buNone/>
              <a:defRPr b="0" sz="2100"/>
            </a:lvl1pPr>
            <a:lvl2pPr indent="-228600" lvl="1" marL="914400" algn="l">
              <a:spcBef>
                <a:spcPts val="750"/>
              </a:spcBef>
              <a:spcAft>
                <a:spcPts val="0"/>
              </a:spcAft>
              <a:buSzPts val="1500"/>
              <a:buNone/>
              <a:defRPr b="1" sz="1500"/>
            </a:lvl2pPr>
            <a:lvl3pPr indent="-228600" lvl="2" marL="1371600" algn="l">
              <a:spcBef>
                <a:spcPts val="750"/>
              </a:spcBef>
              <a:spcAft>
                <a:spcPts val="0"/>
              </a:spcAft>
              <a:buSzPts val="1350"/>
              <a:buNone/>
              <a:defRPr b="1" sz="1350"/>
            </a:lvl3pPr>
            <a:lvl4pPr indent="-228600" lvl="3" marL="1828800" algn="l">
              <a:spcBef>
                <a:spcPts val="750"/>
              </a:spcBef>
              <a:spcAft>
                <a:spcPts val="0"/>
              </a:spcAft>
              <a:buSzPts val="1200"/>
              <a:buNone/>
              <a:defRPr b="1" sz="1200"/>
            </a:lvl4pPr>
            <a:lvl5pPr indent="-228600" lvl="4" marL="2286000" algn="l">
              <a:spcBef>
                <a:spcPts val="750"/>
              </a:spcBef>
              <a:spcAft>
                <a:spcPts val="0"/>
              </a:spcAft>
              <a:buSzPts val="1200"/>
              <a:buNone/>
              <a:defRPr b="1" sz="1200"/>
            </a:lvl5pPr>
            <a:lvl6pPr indent="-228600" lvl="5" marL="2743200" algn="l">
              <a:spcBef>
                <a:spcPts val="750"/>
              </a:spcBef>
              <a:spcAft>
                <a:spcPts val="0"/>
              </a:spcAft>
              <a:buSzPts val="1200"/>
              <a:buNone/>
              <a:defRPr b="1" sz="1200"/>
            </a:lvl6pPr>
            <a:lvl7pPr indent="-228600" lvl="6" marL="3200400" algn="l">
              <a:spcBef>
                <a:spcPts val="750"/>
              </a:spcBef>
              <a:spcAft>
                <a:spcPts val="0"/>
              </a:spcAft>
              <a:buSzPts val="1200"/>
              <a:buNone/>
              <a:defRPr b="1" sz="1200"/>
            </a:lvl7pPr>
            <a:lvl8pPr indent="-228600" lvl="7" marL="3657600" algn="l">
              <a:spcBef>
                <a:spcPts val="750"/>
              </a:spcBef>
              <a:spcAft>
                <a:spcPts val="0"/>
              </a:spcAft>
              <a:buSzPts val="1200"/>
              <a:buNone/>
              <a:defRPr b="1" sz="1200"/>
            </a:lvl8pPr>
            <a:lvl9pPr indent="-228600" lvl="8" marL="4114800" algn="l">
              <a:spcBef>
                <a:spcPts val="750"/>
              </a:spcBef>
              <a:spcAft>
                <a:spcPts val="750"/>
              </a:spcAft>
              <a:buSzPts val="1200"/>
              <a:buNone/>
              <a:defRPr b="1" sz="1200"/>
            </a:lvl9pPr>
          </a:lstStyle>
          <a:p/>
        </p:txBody>
      </p:sp>
      <p:sp>
        <p:nvSpPr>
          <p:cNvPr id="79" name="Google Shape;79;g2244d29c869_2_32"/>
          <p:cNvSpPr txBox="1"/>
          <p:nvPr>
            <p:ph idx="4" type="body"/>
          </p:nvPr>
        </p:nvSpPr>
        <p:spPr>
          <a:xfrm>
            <a:off x="4367612" y="2152651"/>
            <a:ext cx="3746501" cy="2190749"/>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80" name="Google Shape;80;g2244d29c869_2_32"/>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g2244d29c869_2_32"/>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g2244d29c869_2_32"/>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83" name="Shape 83"/>
        <p:cNvGrpSpPr/>
        <p:nvPr/>
      </p:nvGrpSpPr>
      <p:grpSpPr>
        <a:xfrm>
          <a:off x="0" y="0"/>
          <a:ext cx="0" cy="0"/>
          <a:chOff x="0" y="0"/>
          <a:chExt cx="0" cy="0"/>
        </a:xfrm>
      </p:grpSpPr>
      <p:pic>
        <p:nvPicPr>
          <p:cNvPr descr="Celestia-R1---OverlayContentHD.png" id="84" name="Google Shape;84;g2244d29c869_2_4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85" name="Google Shape;85;g2244d29c869_2_49"/>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g2244d29c869_2_49"/>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g2244d29c869_2_49"/>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g2244d29c869_2_49"/>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89" name="Shape 89"/>
        <p:cNvGrpSpPr/>
        <p:nvPr/>
      </p:nvGrpSpPr>
      <p:grpSpPr>
        <a:xfrm>
          <a:off x="0" y="0"/>
          <a:ext cx="0" cy="0"/>
          <a:chOff x="0" y="0"/>
          <a:chExt cx="0" cy="0"/>
        </a:xfrm>
      </p:grpSpPr>
      <p:pic>
        <p:nvPicPr>
          <p:cNvPr descr="Celestia-R1---OverlayContentHD.png" id="90" name="Google Shape;90;g2244d29c869_2_52"/>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91" name="Google Shape;91;g2244d29c869_2_52"/>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g2244d29c869_2_52"/>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g2244d29c869_2_52"/>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4" name="Shape 94"/>
        <p:cNvGrpSpPr/>
        <p:nvPr/>
      </p:nvGrpSpPr>
      <p:grpSpPr>
        <a:xfrm>
          <a:off x="0" y="0"/>
          <a:ext cx="0" cy="0"/>
          <a:chOff x="0" y="0"/>
          <a:chExt cx="0" cy="0"/>
        </a:xfrm>
      </p:grpSpPr>
      <p:pic>
        <p:nvPicPr>
          <p:cNvPr descr="Celestia-R1---OverlayContentHD.png" id="95" name="Google Shape;95;g2244d29c869_2_5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96" name="Google Shape;96;g2244d29c869_2_56"/>
          <p:cNvSpPr txBox="1"/>
          <p:nvPr>
            <p:ph type="title"/>
          </p:nvPr>
        </p:nvSpPr>
        <p:spPr>
          <a:xfrm>
            <a:off x="514350" y="1555750"/>
            <a:ext cx="2760664" cy="1028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Font typeface="Calibri"/>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g2244d29c869_2_56"/>
          <p:cNvSpPr txBox="1"/>
          <p:nvPr>
            <p:ph idx="1" type="body"/>
          </p:nvPr>
        </p:nvSpPr>
        <p:spPr>
          <a:xfrm>
            <a:off x="3486151" y="457201"/>
            <a:ext cx="4626770" cy="38862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98" name="Google Shape;98;g2244d29c869_2_56"/>
          <p:cNvSpPr txBox="1"/>
          <p:nvPr>
            <p:ph idx="2" type="body"/>
          </p:nvPr>
        </p:nvSpPr>
        <p:spPr>
          <a:xfrm>
            <a:off x="514350" y="2584450"/>
            <a:ext cx="2760664"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200"/>
              <a:buNone/>
              <a:defRPr sz="1200"/>
            </a:lvl1pPr>
            <a:lvl2pPr indent="-228600" lvl="1" marL="914400" algn="l">
              <a:spcBef>
                <a:spcPts val="750"/>
              </a:spcBef>
              <a:spcAft>
                <a:spcPts val="0"/>
              </a:spcAft>
              <a:buSzPts val="900"/>
              <a:buNone/>
              <a:defRPr sz="900"/>
            </a:lvl2pPr>
            <a:lvl3pPr indent="-228600" lvl="2" marL="1371600" algn="l">
              <a:spcBef>
                <a:spcPts val="750"/>
              </a:spcBef>
              <a:spcAft>
                <a:spcPts val="0"/>
              </a:spcAft>
              <a:buSzPts val="750"/>
              <a:buNone/>
              <a:defRPr sz="750"/>
            </a:lvl3pPr>
            <a:lvl4pPr indent="-228600" lvl="3" marL="1828800" algn="l">
              <a:spcBef>
                <a:spcPts val="750"/>
              </a:spcBef>
              <a:spcAft>
                <a:spcPts val="0"/>
              </a:spcAft>
              <a:buSzPts val="675"/>
              <a:buNone/>
              <a:defRPr sz="675"/>
            </a:lvl4pPr>
            <a:lvl5pPr indent="-228600" lvl="4" marL="2286000" algn="l">
              <a:spcBef>
                <a:spcPts val="750"/>
              </a:spcBef>
              <a:spcAft>
                <a:spcPts val="0"/>
              </a:spcAft>
              <a:buSzPts val="675"/>
              <a:buNone/>
              <a:defRPr sz="675"/>
            </a:lvl5pPr>
            <a:lvl6pPr indent="-228600" lvl="5" marL="2743200" algn="l">
              <a:spcBef>
                <a:spcPts val="750"/>
              </a:spcBef>
              <a:spcAft>
                <a:spcPts val="0"/>
              </a:spcAft>
              <a:buSzPts val="675"/>
              <a:buNone/>
              <a:defRPr sz="675"/>
            </a:lvl6pPr>
            <a:lvl7pPr indent="-228600" lvl="6" marL="3200400" algn="l">
              <a:spcBef>
                <a:spcPts val="750"/>
              </a:spcBef>
              <a:spcAft>
                <a:spcPts val="0"/>
              </a:spcAft>
              <a:buSzPts val="675"/>
              <a:buNone/>
              <a:defRPr sz="675"/>
            </a:lvl7pPr>
            <a:lvl8pPr indent="-228600" lvl="7" marL="3657600" algn="l">
              <a:spcBef>
                <a:spcPts val="750"/>
              </a:spcBef>
              <a:spcAft>
                <a:spcPts val="0"/>
              </a:spcAft>
              <a:buSzPts val="675"/>
              <a:buNone/>
              <a:defRPr sz="675"/>
            </a:lvl8pPr>
            <a:lvl9pPr indent="-228600" lvl="8" marL="4114800" algn="l">
              <a:spcBef>
                <a:spcPts val="750"/>
              </a:spcBef>
              <a:spcAft>
                <a:spcPts val="750"/>
              </a:spcAft>
              <a:buSzPts val="675"/>
              <a:buNone/>
              <a:defRPr sz="675"/>
            </a:lvl9pPr>
          </a:lstStyle>
          <a:p/>
        </p:txBody>
      </p:sp>
      <p:sp>
        <p:nvSpPr>
          <p:cNvPr id="99" name="Google Shape;99;g2244d29c869_2_56"/>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g2244d29c869_2_56"/>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g2244d29c869_2_56"/>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2" name="Shape 102"/>
        <p:cNvGrpSpPr/>
        <p:nvPr/>
      </p:nvGrpSpPr>
      <p:grpSpPr>
        <a:xfrm>
          <a:off x="0" y="0"/>
          <a:ext cx="0" cy="0"/>
          <a:chOff x="0" y="0"/>
          <a:chExt cx="0" cy="0"/>
        </a:xfrm>
      </p:grpSpPr>
      <p:pic>
        <p:nvPicPr>
          <p:cNvPr descr="Celestia-R1---OverlayContentHD.png" id="103" name="Google Shape;103;g2244d29c869_2_5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04" name="Google Shape;104;g2244d29c869_2_59"/>
          <p:cNvSpPr txBox="1"/>
          <p:nvPr>
            <p:ph type="title"/>
          </p:nvPr>
        </p:nvSpPr>
        <p:spPr>
          <a:xfrm>
            <a:off x="514350" y="1200150"/>
            <a:ext cx="4623490" cy="1028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100"/>
              <a:buFont typeface="Calibri"/>
              <a:buNone/>
              <a:defRPr b="0" sz="2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g2244d29c869_2_59"/>
          <p:cNvSpPr/>
          <p:nvPr>
            <p:ph idx="2" type="pic"/>
          </p:nvPr>
        </p:nvSpPr>
        <p:spPr>
          <a:xfrm>
            <a:off x="5652190" y="685800"/>
            <a:ext cx="2460731" cy="3429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106" name="Google Shape;106;g2244d29c869_2_59"/>
          <p:cNvSpPr txBox="1"/>
          <p:nvPr>
            <p:ph idx="1" type="body"/>
          </p:nvPr>
        </p:nvSpPr>
        <p:spPr>
          <a:xfrm>
            <a:off x="514350" y="2228850"/>
            <a:ext cx="4623490"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350"/>
              <a:buNone/>
              <a:defRPr sz="1350"/>
            </a:lvl1pPr>
            <a:lvl2pPr indent="-228600" lvl="1" marL="914400" algn="l">
              <a:spcBef>
                <a:spcPts val="750"/>
              </a:spcBef>
              <a:spcAft>
                <a:spcPts val="0"/>
              </a:spcAft>
              <a:buSzPts val="900"/>
              <a:buNone/>
              <a:defRPr sz="900"/>
            </a:lvl2pPr>
            <a:lvl3pPr indent="-228600" lvl="2" marL="1371600" algn="l">
              <a:spcBef>
                <a:spcPts val="750"/>
              </a:spcBef>
              <a:spcAft>
                <a:spcPts val="0"/>
              </a:spcAft>
              <a:buSzPts val="750"/>
              <a:buNone/>
              <a:defRPr sz="750"/>
            </a:lvl3pPr>
            <a:lvl4pPr indent="-228600" lvl="3" marL="1828800" algn="l">
              <a:spcBef>
                <a:spcPts val="750"/>
              </a:spcBef>
              <a:spcAft>
                <a:spcPts val="0"/>
              </a:spcAft>
              <a:buSzPts val="675"/>
              <a:buNone/>
              <a:defRPr sz="675"/>
            </a:lvl4pPr>
            <a:lvl5pPr indent="-228600" lvl="4" marL="2286000" algn="l">
              <a:spcBef>
                <a:spcPts val="750"/>
              </a:spcBef>
              <a:spcAft>
                <a:spcPts val="0"/>
              </a:spcAft>
              <a:buSzPts val="675"/>
              <a:buNone/>
              <a:defRPr sz="675"/>
            </a:lvl5pPr>
            <a:lvl6pPr indent="-228600" lvl="5" marL="2743200" algn="l">
              <a:spcBef>
                <a:spcPts val="750"/>
              </a:spcBef>
              <a:spcAft>
                <a:spcPts val="0"/>
              </a:spcAft>
              <a:buSzPts val="675"/>
              <a:buNone/>
              <a:defRPr sz="675"/>
            </a:lvl6pPr>
            <a:lvl7pPr indent="-228600" lvl="6" marL="3200400" algn="l">
              <a:spcBef>
                <a:spcPts val="750"/>
              </a:spcBef>
              <a:spcAft>
                <a:spcPts val="0"/>
              </a:spcAft>
              <a:buSzPts val="675"/>
              <a:buNone/>
              <a:defRPr sz="675"/>
            </a:lvl7pPr>
            <a:lvl8pPr indent="-228600" lvl="7" marL="3657600" algn="l">
              <a:spcBef>
                <a:spcPts val="750"/>
              </a:spcBef>
              <a:spcAft>
                <a:spcPts val="0"/>
              </a:spcAft>
              <a:buSzPts val="675"/>
              <a:buNone/>
              <a:defRPr sz="675"/>
            </a:lvl8pPr>
            <a:lvl9pPr indent="-228600" lvl="8" marL="4114800" algn="l">
              <a:spcBef>
                <a:spcPts val="750"/>
              </a:spcBef>
              <a:spcAft>
                <a:spcPts val="750"/>
              </a:spcAft>
              <a:buSzPts val="675"/>
              <a:buNone/>
              <a:defRPr sz="675"/>
            </a:lvl9pPr>
          </a:lstStyle>
          <a:p/>
        </p:txBody>
      </p:sp>
      <p:sp>
        <p:nvSpPr>
          <p:cNvPr id="107" name="Google Shape;107;g2244d29c869_2_59"/>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g2244d29c869_2_59"/>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g2244d29c869_2_59"/>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110" name="Shape 110"/>
        <p:cNvGrpSpPr/>
        <p:nvPr/>
      </p:nvGrpSpPr>
      <p:grpSpPr>
        <a:xfrm>
          <a:off x="0" y="0"/>
          <a:ext cx="0" cy="0"/>
          <a:chOff x="0" y="0"/>
          <a:chExt cx="0" cy="0"/>
        </a:xfrm>
      </p:grpSpPr>
      <p:pic>
        <p:nvPicPr>
          <p:cNvPr descr="Celestia-R1---OverlayContentHD.png" id="111" name="Google Shape;111;g2244d29c869_2_6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12" name="Google Shape;112;g2244d29c869_2_65"/>
          <p:cNvSpPr txBox="1"/>
          <p:nvPr>
            <p:ph type="title"/>
          </p:nvPr>
        </p:nvSpPr>
        <p:spPr>
          <a:xfrm>
            <a:off x="514351" y="3549649"/>
            <a:ext cx="759857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Font typeface="Calibri"/>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g2244d29c869_2_65"/>
          <p:cNvSpPr/>
          <p:nvPr>
            <p:ph idx="2" type="pic"/>
          </p:nvPr>
        </p:nvSpPr>
        <p:spPr>
          <a:xfrm>
            <a:off x="1028701" y="699084"/>
            <a:ext cx="6569870" cy="2373732"/>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114" name="Google Shape;114;g2244d29c869_2_65"/>
          <p:cNvSpPr txBox="1"/>
          <p:nvPr>
            <p:ph idx="1" type="body"/>
          </p:nvPr>
        </p:nvSpPr>
        <p:spPr>
          <a:xfrm>
            <a:off x="514351" y="3974702"/>
            <a:ext cx="7598570" cy="370284"/>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050"/>
              <a:buNone/>
              <a:defRPr sz="1050"/>
            </a:lvl1pPr>
            <a:lvl2pPr indent="-228600" lvl="1" marL="914400" algn="l">
              <a:spcBef>
                <a:spcPts val="750"/>
              </a:spcBef>
              <a:spcAft>
                <a:spcPts val="0"/>
              </a:spcAft>
              <a:buSzPts val="900"/>
              <a:buNone/>
              <a:defRPr sz="900"/>
            </a:lvl2pPr>
            <a:lvl3pPr indent="-228600" lvl="2" marL="1371600" algn="l">
              <a:spcBef>
                <a:spcPts val="750"/>
              </a:spcBef>
              <a:spcAft>
                <a:spcPts val="0"/>
              </a:spcAft>
              <a:buSzPts val="750"/>
              <a:buNone/>
              <a:defRPr sz="750"/>
            </a:lvl3pPr>
            <a:lvl4pPr indent="-228600" lvl="3" marL="1828800" algn="l">
              <a:spcBef>
                <a:spcPts val="750"/>
              </a:spcBef>
              <a:spcAft>
                <a:spcPts val="0"/>
              </a:spcAft>
              <a:buSzPts val="675"/>
              <a:buNone/>
              <a:defRPr sz="675"/>
            </a:lvl4pPr>
            <a:lvl5pPr indent="-228600" lvl="4" marL="2286000" algn="l">
              <a:spcBef>
                <a:spcPts val="750"/>
              </a:spcBef>
              <a:spcAft>
                <a:spcPts val="0"/>
              </a:spcAft>
              <a:buSzPts val="675"/>
              <a:buNone/>
              <a:defRPr sz="675"/>
            </a:lvl5pPr>
            <a:lvl6pPr indent="-228600" lvl="5" marL="2743200" algn="l">
              <a:spcBef>
                <a:spcPts val="750"/>
              </a:spcBef>
              <a:spcAft>
                <a:spcPts val="0"/>
              </a:spcAft>
              <a:buSzPts val="675"/>
              <a:buNone/>
              <a:defRPr sz="675"/>
            </a:lvl6pPr>
            <a:lvl7pPr indent="-228600" lvl="6" marL="3200400" algn="l">
              <a:spcBef>
                <a:spcPts val="750"/>
              </a:spcBef>
              <a:spcAft>
                <a:spcPts val="0"/>
              </a:spcAft>
              <a:buSzPts val="675"/>
              <a:buNone/>
              <a:defRPr sz="675"/>
            </a:lvl7pPr>
            <a:lvl8pPr indent="-228600" lvl="7" marL="3657600" algn="l">
              <a:spcBef>
                <a:spcPts val="750"/>
              </a:spcBef>
              <a:spcAft>
                <a:spcPts val="0"/>
              </a:spcAft>
              <a:buSzPts val="675"/>
              <a:buNone/>
              <a:defRPr sz="675"/>
            </a:lvl8pPr>
            <a:lvl9pPr indent="-228600" lvl="8" marL="4114800" algn="l">
              <a:spcBef>
                <a:spcPts val="750"/>
              </a:spcBef>
              <a:spcAft>
                <a:spcPts val="750"/>
              </a:spcAft>
              <a:buSzPts val="675"/>
              <a:buNone/>
              <a:defRPr sz="675"/>
            </a:lvl9pPr>
          </a:lstStyle>
          <a:p/>
        </p:txBody>
      </p:sp>
      <p:sp>
        <p:nvSpPr>
          <p:cNvPr id="115" name="Google Shape;115;g2244d29c869_2_65"/>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g2244d29c869_2_65"/>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g2244d29c869_2_65"/>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118" name="Shape 118"/>
        <p:cNvGrpSpPr/>
        <p:nvPr/>
      </p:nvGrpSpPr>
      <p:grpSpPr>
        <a:xfrm>
          <a:off x="0" y="0"/>
          <a:ext cx="0" cy="0"/>
          <a:chOff x="0" y="0"/>
          <a:chExt cx="0" cy="0"/>
        </a:xfrm>
      </p:grpSpPr>
      <p:pic>
        <p:nvPicPr>
          <p:cNvPr descr="Celestia-R1---OverlayContentHD.png" id="119" name="Google Shape;119;g2244d29c869_2_70"/>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0" name="Google Shape;120;g2244d29c869_2_70"/>
          <p:cNvSpPr txBox="1"/>
          <p:nvPr>
            <p:ph type="title"/>
          </p:nvPr>
        </p:nvSpPr>
        <p:spPr>
          <a:xfrm>
            <a:off x="514351" y="457201"/>
            <a:ext cx="7598570" cy="234314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400"/>
              <a:buFont typeface="Calibri"/>
              <a:buNone/>
              <a:defRPr b="0" sz="2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g2244d29c869_2_70"/>
          <p:cNvSpPr txBox="1"/>
          <p:nvPr>
            <p:ph idx="1" type="body"/>
          </p:nvPr>
        </p:nvSpPr>
        <p:spPr>
          <a:xfrm>
            <a:off x="514350" y="3257550"/>
            <a:ext cx="7598571" cy="108585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750"/>
              </a:spcBef>
              <a:spcAft>
                <a:spcPts val="0"/>
              </a:spcAft>
              <a:buSzPts val="1350"/>
              <a:buNone/>
              <a:defRPr sz="1350">
                <a:solidFill>
                  <a:schemeClr val="lt1"/>
                </a:solidFill>
              </a:defRPr>
            </a:lvl2pPr>
            <a:lvl3pPr indent="-228600" lvl="2" marL="1371600" algn="l">
              <a:spcBef>
                <a:spcPts val="750"/>
              </a:spcBef>
              <a:spcAft>
                <a:spcPts val="0"/>
              </a:spcAft>
              <a:buSzPts val="1200"/>
              <a:buNone/>
              <a:defRPr sz="1200">
                <a:solidFill>
                  <a:schemeClr val="lt1"/>
                </a:solidFill>
              </a:defRPr>
            </a:lvl3pPr>
            <a:lvl4pPr indent="-228600" lvl="3" marL="1828800" algn="l">
              <a:spcBef>
                <a:spcPts val="750"/>
              </a:spcBef>
              <a:spcAft>
                <a:spcPts val="0"/>
              </a:spcAft>
              <a:buSzPts val="1050"/>
              <a:buNone/>
              <a:defRPr sz="1050">
                <a:solidFill>
                  <a:schemeClr val="lt1"/>
                </a:solidFill>
              </a:defRPr>
            </a:lvl4pPr>
            <a:lvl5pPr indent="-228600" lvl="4" marL="2286000" algn="l">
              <a:spcBef>
                <a:spcPts val="750"/>
              </a:spcBef>
              <a:spcAft>
                <a:spcPts val="0"/>
              </a:spcAft>
              <a:buSzPts val="1050"/>
              <a:buNone/>
              <a:defRPr sz="1050">
                <a:solidFill>
                  <a:schemeClr val="lt1"/>
                </a:solidFill>
              </a:defRPr>
            </a:lvl5pPr>
            <a:lvl6pPr indent="-228600" lvl="5" marL="2743200" algn="l">
              <a:spcBef>
                <a:spcPts val="750"/>
              </a:spcBef>
              <a:spcAft>
                <a:spcPts val="0"/>
              </a:spcAft>
              <a:buSzPts val="1050"/>
              <a:buNone/>
              <a:defRPr sz="1050">
                <a:solidFill>
                  <a:schemeClr val="lt1"/>
                </a:solidFill>
              </a:defRPr>
            </a:lvl6pPr>
            <a:lvl7pPr indent="-228600" lvl="6" marL="3200400" algn="l">
              <a:spcBef>
                <a:spcPts val="750"/>
              </a:spcBef>
              <a:spcAft>
                <a:spcPts val="0"/>
              </a:spcAft>
              <a:buSzPts val="1050"/>
              <a:buNone/>
              <a:defRPr sz="1050">
                <a:solidFill>
                  <a:schemeClr val="lt1"/>
                </a:solidFill>
              </a:defRPr>
            </a:lvl7pPr>
            <a:lvl8pPr indent="-228600" lvl="7" marL="3657600" algn="l">
              <a:spcBef>
                <a:spcPts val="750"/>
              </a:spcBef>
              <a:spcAft>
                <a:spcPts val="0"/>
              </a:spcAft>
              <a:buSzPts val="1050"/>
              <a:buNone/>
              <a:defRPr sz="1050">
                <a:solidFill>
                  <a:schemeClr val="lt1"/>
                </a:solidFill>
              </a:defRPr>
            </a:lvl8pPr>
            <a:lvl9pPr indent="-228600" lvl="8" marL="4114800" algn="l">
              <a:spcBef>
                <a:spcPts val="750"/>
              </a:spcBef>
              <a:spcAft>
                <a:spcPts val="750"/>
              </a:spcAft>
              <a:buSzPts val="1050"/>
              <a:buNone/>
              <a:defRPr sz="1050">
                <a:solidFill>
                  <a:schemeClr val="lt1"/>
                </a:solidFill>
              </a:defRPr>
            </a:lvl9pPr>
          </a:lstStyle>
          <a:p/>
        </p:txBody>
      </p:sp>
      <p:sp>
        <p:nvSpPr>
          <p:cNvPr id="122" name="Google Shape;122;g2244d29c869_2_70"/>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g2244d29c869_2_70"/>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g2244d29c869_2_70"/>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125" name="Shape 125"/>
        <p:cNvGrpSpPr/>
        <p:nvPr/>
      </p:nvGrpSpPr>
      <p:grpSpPr>
        <a:xfrm>
          <a:off x="0" y="0"/>
          <a:ext cx="0" cy="0"/>
          <a:chOff x="0" y="0"/>
          <a:chExt cx="0" cy="0"/>
        </a:xfrm>
      </p:grpSpPr>
      <p:pic>
        <p:nvPicPr>
          <p:cNvPr descr="Celestia-R1---OverlayContentHD.png" id="126" name="Google Shape;126;g2244d29c869_2_7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7" name="Google Shape;127;g2244d29c869_2_76"/>
          <p:cNvSpPr txBox="1"/>
          <p:nvPr/>
        </p:nvSpPr>
        <p:spPr>
          <a:xfrm>
            <a:off x="7678400" y="2057400"/>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n" sz="6000" u="none" cap="none" strike="noStrike">
                <a:solidFill>
                  <a:schemeClr val="lt1"/>
                </a:solidFill>
                <a:latin typeface="Calibri"/>
                <a:ea typeface="Calibri"/>
                <a:cs typeface="Calibri"/>
                <a:sym typeface="Calibri"/>
              </a:rPr>
              <a:t>”</a:t>
            </a:r>
            <a:endParaRPr/>
          </a:p>
        </p:txBody>
      </p:sp>
      <p:sp>
        <p:nvSpPr>
          <p:cNvPr id="128" name="Google Shape;128;g2244d29c869_2_76"/>
          <p:cNvSpPr txBox="1"/>
          <p:nvPr/>
        </p:nvSpPr>
        <p:spPr>
          <a:xfrm>
            <a:off x="366206" y="617503"/>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n" sz="6000" u="none" cap="none" strike="noStrike">
                <a:solidFill>
                  <a:schemeClr val="lt1"/>
                </a:solidFill>
                <a:latin typeface="Calibri"/>
                <a:ea typeface="Calibri"/>
                <a:cs typeface="Calibri"/>
                <a:sym typeface="Calibri"/>
              </a:rPr>
              <a:t>“</a:t>
            </a:r>
            <a:endParaRPr/>
          </a:p>
        </p:txBody>
      </p:sp>
      <p:sp>
        <p:nvSpPr>
          <p:cNvPr id="129" name="Google Shape;129;g2244d29c869_2_76"/>
          <p:cNvSpPr txBox="1"/>
          <p:nvPr>
            <p:ph type="title"/>
          </p:nvPr>
        </p:nvSpPr>
        <p:spPr>
          <a:xfrm>
            <a:off x="744201" y="457201"/>
            <a:ext cx="7162799" cy="20573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400"/>
              <a:buFont typeface="Calibri"/>
              <a:buNone/>
              <a:defRPr b="0" sz="2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g2244d29c869_2_76"/>
          <p:cNvSpPr txBox="1"/>
          <p:nvPr>
            <p:ph idx="1" type="body"/>
          </p:nvPr>
        </p:nvSpPr>
        <p:spPr>
          <a:xfrm>
            <a:off x="823406" y="2514600"/>
            <a:ext cx="7004388" cy="28575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350"/>
              <a:buFont typeface="Calibri"/>
              <a:buNone/>
              <a:defRPr/>
            </a:lvl1pPr>
            <a:lvl2pPr indent="-228600" lvl="1" marL="914400" algn="l">
              <a:spcBef>
                <a:spcPts val="750"/>
              </a:spcBef>
              <a:spcAft>
                <a:spcPts val="0"/>
              </a:spcAft>
              <a:buSzPts val="1200"/>
              <a:buFont typeface="Calibri"/>
              <a:buNone/>
              <a:defRPr/>
            </a:lvl2pPr>
            <a:lvl3pPr indent="-228600" lvl="2" marL="1371600" algn="l">
              <a:spcBef>
                <a:spcPts val="750"/>
              </a:spcBef>
              <a:spcAft>
                <a:spcPts val="0"/>
              </a:spcAft>
              <a:buSzPts val="1050"/>
              <a:buFont typeface="Calibri"/>
              <a:buNone/>
              <a:defRPr/>
            </a:lvl3pPr>
            <a:lvl4pPr indent="-228600" lvl="3" marL="1828800" algn="l">
              <a:spcBef>
                <a:spcPts val="750"/>
              </a:spcBef>
              <a:spcAft>
                <a:spcPts val="0"/>
              </a:spcAft>
              <a:buSzPts val="900"/>
              <a:buFont typeface="Calibri"/>
              <a:buNone/>
              <a:defRPr/>
            </a:lvl4pPr>
            <a:lvl5pPr indent="-228600" lvl="4" marL="2286000" algn="l">
              <a:spcBef>
                <a:spcPts val="750"/>
              </a:spcBef>
              <a:spcAft>
                <a:spcPts val="0"/>
              </a:spcAft>
              <a:buSzPts val="900"/>
              <a:buFont typeface="Calibri"/>
              <a:buNone/>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131" name="Google Shape;131;g2244d29c869_2_76"/>
          <p:cNvSpPr txBox="1"/>
          <p:nvPr>
            <p:ph idx="2" type="body"/>
          </p:nvPr>
        </p:nvSpPr>
        <p:spPr>
          <a:xfrm>
            <a:off x="515599" y="3257550"/>
            <a:ext cx="7614275" cy="108585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750"/>
              </a:spcBef>
              <a:spcAft>
                <a:spcPts val="0"/>
              </a:spcAft>
              <a:buSzPts val="1350"/>
              <a:buNone/>
              <a:defRPr sz="1350">
                <a:solidFill>
                  <a:schemeClr val="lt1"/>
                </a:solidFill>
              </a:defRPr>
            </a:lvl2pPr>
            <a:lvl3pPr indent="-228600" lvl="2" marL="1371600" algn="l">
              <a:spcBef>
                <a:spcPts val="750"/>
              </a:spcBef>
              <a:spcAft>
                <a:spcPts val="0"/>
              </a:spcAft>
              <a:buSzPts val="1200"/>
              <a:buNone/>
              <a:defRPr sz="1200">
                <a:solidFill>
                  <a:schemeClr val="lt1"/>
                </a:solidFill>
              </a:defRPr>
            </a:lvl3pPr>
            <a:lvl4pPr indent="-228600" lvl="3" marL="1828800" algn="l">
              <a:spcBef>
                <a:spcPts val="750"/>
              </a:spcBef>
              <a:spcAft>
                <a:spcPts val="0"/>
              </a:spcAft>
              <a:buSzPts val="1050"/>
              <a:buNone/>
              <a:defRPr sz="1050">
                <a:solidFill>
                  <a:schemeClr val="lt1"/>
                </a:solidFill>
              </a:defRPr>
            </a:lvl4pPr>
            <a:lvl5pPr indent="-228600" lvl="4" marL="2286000" algn="l">
              <a:spcBef>
                <a:spcPts val="750"/>
              </a:spcBef>
              <a:spcAft>
                <a:spcPts val="0"/>
              </a:spcAft>
              <a:buSzPts val="1050"/>
              <a:buNone/>
              <a:defRPr sz="1050">
                <a:solidFill>
                  <a:schemeClr val="lt1"/>
                </a:solidFill>
              </a:defRPr>
            </a:lvl5pPr>
            <a:lvl6pPr indent="-228600" lvl="5" marL="2743200" algn="l">
              <a:spcBef>
                <a:spcPts val="750"/>
              </a:spcBef>
              <a:spcAft>
                <a:spcPts val="0"/>
              </a:spcAft>
              <a:buSzPts val="1050"/>
              <a:buNone/>
              <a:defRPr sz="1050">
                <a:solidFill>
                  <a:schemeClr val="lt1"/>
                </a:solidFill>
              </a:defRPr>
            </a:lvl6pPr>
            <a:lvl7pPr indent="-228600" lvl="6" marL="3200400" algn="l">
              <a:spcBef>
                <a:spcPts val="750"/>
              </a:spcBef>
              <a:spcAft>
                <a:spcPts val="0"/>
              </a:spcAft>
              <a:buSzPts val="1050"/>
              <a:buNone/>
              <a:defRPr sz="1050">
                <a:solidFill>
                  <a:schemeClr val="lt1"/>
                </a:solidFill>
              </a:defRPr>
            </a:lvl7pPr>
            <a:lvl8pPr indent="-228600" lvl="7" marL="3657600" algn="l">
              <a:spcBef>
                <a:spcPts val="750"/>
              </a:spcBef>
              <a:spcAft>
                <a:spcPts val="0"/>
              </a:spcAft>
              <a:buSzPts val="1050"/>
              <a:buNone/>
              <a:defRPr sz="1050">
                <a:solidFill>
                  <a:schemeClr val="lt1"/>
                </a:solidFill>
              </a:defRPr>
            </a:lvl8pPr>
            <a:lvl9pPr indent="-228600" lvl="8" marL="4114800" algn="l">
              <a:spcBef>
                <a:spcPts val="750"/>
              </a:spcBef>
              <a:spcAft>
                <a:spcPts val="750"/>
              </a:spcAft>
              <a:buSzPts val="1050"/>
              <a:buNone/>
              <a:defRPr sz="1050">
                <a:solidFill>
                  <a:schemeClr val="lt1"/>
                </a:solidFill>
              </a:defRPr>
            </a:lvl9pPr>
          </a:lstStyle>
          <a:p/>
        </p:txBody>
      </p:sp>
      <p:sp>
        <p:nvSpPr>
          <p:cNvPr id="132" name="Google Shape;132;g2244d29c869_2_76"/>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g2244d29c869_2_76"/>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g2244d29c869_2_76"/>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35" name="Shape 135"/>
        <p:cNvGrpSpPr/>
        <p:nvPr/>
      </p:nvGrpSpPr>
      <p:grpSpPr>
        <a:xfrm>
          <a:off x="0" y="0"/>
          <a:ext cx="0" cy="0"/>
          <a:chOff x="0" y="0"/>
          <a:chExt cx="0" cy="0"/>
        </a:xfrm>
      </p:grpSpPr>
      <p:pic>
        <p:nvPicPr>
          <p:cNvPr descr="Celestia-R1---OverlayContentHD.png" id="136" name="Google Shape;136;g2244d29c869_2_80"/>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37" name="Google Shape;137;g2244d29c869_2_80"/>
          <p:cNvSpPr txBox="1"/>
          <p:nvPr>
            <p:ph type="title"/>
          </p:nvPr>
        </p:nvSpPr>
        <p:spPr>
          <a:xfrm>
            <a:off x="514352" y="2481436"/>
            <a:ext cx="7598569" cy="110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g2244d29c869_2_80"/>
          <p:cNvSpPr txBox="1"/>
          <p:nvPr>
            <p:ph idx="1" type="body"/>
          </p:nvPr>
        </p:nvSpPr>
        <p:spPr>
          <a:xfrm>
            <a:off x="514351" y="3583036"/>
            <a:ext cx="7598570"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750"/>
              </a:spcBef>
              <a:spcAft>
                <a:spcPts val="0"/>
              </a:spcAft>
              <a:buSzPts val="1350"/>
              <a:buNone/>
              <a:defRPr sz="1350">
                <a:solidFill>
                  <a:schemeClr val="lt1"/>
                </a:solidFill>
              </a:defRPr>
            </a:lvl2pPr>
            <a:lvl3pPr indent="-228600" lvl="2" marL="1371600" algn="l">
              <a:spcBef>
                <a:spcPts val="750"/>
              </a:spcBef>
              <a:spcAft>
                <a:spcPts val="0"/>
              </a:spcAft>
              <a:buSzPts val="1200"/>
              <a:buNone/>
              <a:defRPr sz="1200">
                <a:solidFill>
                  <a:schemeClr val="lt1"/>
                </a:solidFill>
              </a:defRPr>
            </a:lvl3pPr>
            <a:lvl4pPr indent="-228600" lvl="3" marL="1828800" algn="l">
              <a:spcBef>
                <a:spcPts val="750"/>
              </a:spcBef>
              <a:spcAft>
                <a:spcPts val="0"/>
              </a:spcAft>
              <a:buSzPts val="1050"/>
              <a:buNone/>
              <a:defRPr sz="1050">
                <a:solidFill>
                  <a:schemeClr val="lt1"/>
                </a:solidFill>
              </a:defRPr>
            </a:lvl4pPr>
            <a:lvl5pPr indent="-228600" lvl="4" marL="2286000" algn="l">
              <a:spcBef>
                <a:spcPts val="750"/>
              </a:spcBef>
              <a:spcAft>
                <a:spcPts val="0"/>
              </a:spcAft>
              <a:buSzPts val="1050"/>
              <a:buNone/>
              <a:defRPr sz="1050">
                <a:solidFill>
                  <a:schemeClr val="lt1"/>
                </a:solidFill>
              </a:defRPr>
            </a:lvl5pPr>
            <a:lvl6pPr indent="-228600" lvl="5" marL="2743200" algn="l">
              <a:spcBef>
                <a:spcPts val="750"/>
              </a:spcBef>
              <a:spcAft>
                <a:spcPts val="0"/>
              </a:spcAft>
              <a:buSzPts val="1050"/>
              <a:buNone/>
              <a:defRPr sz="1050">
                <a:solidFill>
                  <a:schemeClr val="lt1"/>
                </a:solidFill>
              </a:defRPr>
            </a:lvl6pPr>
            <a:lvl7pPr indent="-228600" lvl="6" marL="3200400" algn="l">
              <a:spcBef>
                <a:spcPts val="750"/>
              </a:spcBef>
              <a:spcAft>
                <a:spcPts val="0"/>
              </a:spcAft>
              <a:buSzPts val="1050"/>
              <a:buNone/>
              <a:defRPr sz="1050">
                <a:solidFill>
                  <a:schemeClr val="lt1"/>
                </a:solidFill>
              </a:defRPr>
            </a:lvl7pPr>
            <a:lvl8pPr indent="-228600" lvl="7" marL="3657600" algn="l">
              <a:spcBef>
                <a:spcPts val="750"/>
              </a:spcBef>
              <a:spcAft>
                <a:spcPts val="0"/>
              </a:spcAft>
              <a:buSzPts val="1050"/>
              <a:buNone/>
              <a:defRPr sz="1050">
                <a:solidFill>
                  <a:schemeClr val="lt1"/>
                </a:solidFill>
              </a:defRPr>
            </a:lvl8pPr>
            <a:lvl9pPr indent="-228600" lvl="8" marL="4114800" algn="l">
              <a:spcBef>
                <a:spcPts val="750"/>
              </a:spcBef>
              <a:spcAft>
                <a:spcPts val="750"/>
              </a:spcAft>
              <a:buSzPts val="1050"/>
              <a:buNone/>
              <a:defRPr sz="1050">
                <a:solidFill>
                  <a:schemeClr val="lt1"/>
                </a:solidFill>
              </a:defRPr>
            </a:lvl9pPr>
          </a:lstStyle>
          <a:p/>
        </p:txBody>
      </p:sp>
      <p:sp>
        <p:nvSpPr>
          <p:cNvPr id="139" name="Google Shape;139;g2244d29c869_2_80"/>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g2244d29c869_2_80"/>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2244d29c869_2_80"/>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r la tarjeta de nombre">
  <p:cSld name="Citar la tarjeta de nombre">
    <p:spTree>
      <p:nvGrpSpPr>
        <p:cNvPr id="142" name="Shape 142"/>
        <p:cNvGrpSpPr/>
        <p:nvPr/>
      </p:nvGrpSpPr>
      <p:grpSpPr>
        <a:xfrm>
          <a:off x="0" y="0"/>
          <a:ext cx="0" cy="0"/>
          <a:chOff x="0" y="0"/>
          <a:chExt cx="0" cy="0"/>
        </a:xfrm>
      </p:grpSpPr>
      <p:pic>
        <p:nvPicPr>
          <p:cNvPr descr="Celestia-R1---OverlayContentHD.png" id="143" name="Google Shape;143;g2244d29c869_2_8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44" name="Google Shape;144;g2244d29c869_2_83"/>
          <p:cNvSpPr txBox="1"/>
          <p:nvPr/>
        </p:nvSpPr>
        <p:spPr>
          <a:xfrm>
            <a:off x="7678400" y="2057400"/>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n" sz="6000" u="none" cap="none" strike="noStrike">
                <a:solidFill>
                  <a:schemeClr val="lt1"/>
                </a:solidFill>
                <a:latin typeface="Calibri"/>
                <a:ea typeface="Calibri"/>
                <a:cs typeface="Calibri"/>
                <a:sym typeface="Calibri"/>
              </a:rPr>
              <a:t>”</a:t>
            </a:r>
            <a:endParaRPr/>
          </a:p>
        </p:txBody>
      </p:sp>
      <p:sp>
        <p:nvSpPr>
          <p:cNvPr id="145" name="Google Shape;145;g2244d29c869_2_83"/>
          <p:cNvSpPr txBox="1"/>
          <p:nvPr/>
        </p:nvSpPr>
        <p:spPr>
          <a:xfrm>
            <a:off x="366206" y="617503"/>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n" sz="6000" u="none" cap="none" strike="noStrike">
                <a:solidFill>
                  <a:schemeClr val="lt1"/>
                </a:solidFill>
                <a:latin typeface="Calibri"/>
                <a:ea typeface="Calibri"/>
                <a:cs typeface="Calibri"/>
                <a:sym typeface="Calibri"/>
              </a:rPr>
              <a:t>“</a:t>
            </a:r>
            <a:endParaRPr/>
          </a:p>
        </p:txBody>
      </p:sp>
      <p:sp>
        <p:nvSpPr>
          <p:cNvPr id="146" name="Google Shape;146;g2244d29c869_2_83"/>
          <p:cNvSpPr txBox="1"/>
          <p:nvPr>
            <p:ph type="title"/>
          </p:nvPr>
        </p:nvSpPr>
        <p:spPr>
          <a:xfrm>
            <a:off x="744201" y="457201"/>
            <a:ext cx="7162799" cy="20573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400"/>
              <a:buFont typeface="Calibri"/>
              <a:buNone/>
              <a:defRPr b="0" sz="2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g2244d29c869_2_83"/>
          <p:cNvSpPr txBox="1"/>
          <p:nvPr>
            <p:ph idx="1" type="body"/>
          </p:nvPr>
        </p:nvSpPr>
        <p:spPr>
          <a:xfrm>
            <a:off x="514350" y="2914650"/>
            <a:ext cx="7601577" cy="66675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1800"/>
              <a:buNone/>
              <a:defRPr b="0" sz="1800" cap="none">
                <a:solidFill>
                  <a:schemeClr val="lt1"/>
                </a:solidFill>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148" name="Google Shape;148;g2244d29c869_2_83"/>
          <p:cNvSpPr txBox="1"/>
          <p:nvPr>
            <p:ph idx="2" type="body"/>
          </p:nvPr>
        </p:nvSpPr>
        <p:spPr>
          <a:xfrm>
            <a:off x="514349" y="3581400"/>
            <a:ext cx="7601577" cy="762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350"/>
              <a:buNone/>
              <a:defRPr sz="1350">
                <a:solidFill>
                  <a:schemeClr val="lt1"/>
                </a:solidFill>
              </a:defRPr>
            </a:lvl1pPr>
            <a:lvl2pPr indent="-228600" lvl="1" marL="914400" algn="l">
              <a:spcBef>
                <a:spcPts val="750"/>
              </a:spcBef>
              <a:spcAft>
                <a:spcPts val="0"/>
              </a:spcAft>
              <a:buSzPts val="1350"/>
              <a:buNone/>
              <a:defRPr sz="1350">
                <a:solidFill>
                  <a:schemeClr val="lt1"/>
                </a:solidFill>
              </a:defRPr>
            </a:lvl2pPr>
            <a:lvl3pPr indent="-228600" lvl="2" marL="1371600" algn="l">
              <a:spcBef>
                <a:spcPts val="750"/>
              </a:spcBef>
              <a:spcAft>
                <a:spcPts val="0"/>
              </a:spcAft>
              <a:buSzPts val="1200"/>
              <a:buNone/>
              <a:defRPr sz="1200">
                <a:solidFill>
                  <a:schemeClr val="lt1"/>
                </a:solidFill>
              </a:defRPr>
            </a:lvl3pPr>
            <a:lvl4pPr indent="-228600" lvl="3" marL="1828800" algn="l">
              <a:spcBef>
                <a:spcPts val="750"/>
              </a:spcBef>
              <a:spcAft>
                <a:spcPts val="0"/>
              </a:spcAft>
              <a:buSzPts val="1050"/>
              <a:buNone/>
              <a:defRPr sz="1050">
                <a:solidFill>
                  <a:schemeClr val="lt1"/>
                </a:solidFill>
              </a:defRPr>
            </a:lvl4pPr>
            <a:lvl5pPr indent="-228600" lvl="4" marL="2286000" algn="l">
              <a:spcBef>
                <a:spcPts val="750"/>
              </a:spcBef>
              <a:spcAft>
                <a:spcPts val="0"/>
              </a:spcAft>
              <a:buSzPts val="1050"/>
              <a:buNone/>
              <a:defRPr sz="1050">
                <a:solidFill>
                  <a:schemeClr val="lt1"/>
                </a:solidFill>
              </a:defRPr>
            </a:lvl5pPr>
            <a:lvl6pPr indent="-228600" lvl="5" marL="2743200" algn="l">
              <a:spcBef>
                <a:spcPts val="750"/>
              </a:spcBef>
              <a:spcAft>
                <a:spcPts val="0"/>
              </a:spcAft>
              <a:buSzPts val="1050"/>
              <a:buNone/>
              <a:defRPr sz="1050">
                <a:solidFill>
                  <a:schemeClr val="lt1"/>
                </a:solidFill>
              </a:defRPr>
            </a:lvl6pPr>
            <a:lvl7pPr indent="-228600" lvl="6" marL="3200400" algn="l">
              <a:spcBef>
                <a:spcPts val="750"/>
              </a:spcBef>
              <a:spcAft>
                <a:spcPts val="0"/>
              </a:spcAft>
              <a:buSzPts val="1050"/>
              <a:buNone/>
              <a:defRPr sz="1050">
                <a:solidFill>
                  <a:schemeClr val="lt1"/>
                </a:solidFill>
              </a:defRPr>
            </a:lvl7pPr>
            <a:lvl8pPr indent="-228600" lvl="7" marL="3657600" algn="l">
              <a:spcBef>
                <a:spcPts val="750"/>
              </a:spcBef>
              <a:spcAft>
                <a:spcPts val="0"/>
              </a:spcAft>
              <a:buSzPts val="1050"/>
              <a:buNone/>
              <a:defRPr sz="1050">
                <a:solidFill>
                  <a:schemeClr val="lt1"/>
                </a:solidFill>
              </a:defRPr>
            </a:lvl8pPr>
            <a:lvl9pPr indent="-228600" lvl="8" marL="4114800" algn="l">
              <a:spcBef>
                <a:spcPts val="750"/>
              </a:spcBef>
              <a:spcAft>
                <a:spcPts val="750"/>
              </a:spcAft>
              <a:buSzPts val="1050"/>
              <a:buNone/>
              <a:defRPr sz="1050">
                <a:solidFill>
                  <a:schemeClr val="lt1"/>
                </a:solidFill>
              </a:defRPr>
            </a:lvl9pPr>
          </a:lstStyle>
          <a:p/>
        </p:txBody>
      </p:sp>
      <p:sp>
        <p:nvSpPr>
          <p:cNvPr id="149" name="Google Shape;149;g2244d29c869_2_83"/>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g2244d29c869_2_83"/>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g2244d29c869_2_83"/>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bg>
      <p:bgPr>
        <a:solidFill>
          <a:schemeClr val="lt1"/>
        </a:solidFill>
      </p:bgPr>
    </p:bg>
    <p:spTree>
      <p:nvGrpSpPr>
        <p:cNvPr id="15" name="Shape 15"/>
        <p:cNvGrpSpPr/>
        <p:nvPr/>
      </p:nvGrpSpPr>
      <p:grpSpPr>
        <a:xfrm>
          <a:off x="0" y="0"/>
          <a:ext cx="0" cy="0"/>
          <a:chOff x="0" y="0"/>
          <a:chExt cx="0" cy="0"/>
        </a:xfrm>
      </p:grpSpPr>
      <p:sp>
        <p:nvSpPr>
          <p:cNvPr id="16" name="Google Shape;16;g2244d29c869_2_108"/>
          <p:cNvSpPr txBox="1"/>
          <p:nvPr>
            <p:ph type="title"/>
          </p:nvPr>
        </p:nvSpPr>
        <p:spPr>
          <a:xfrm>
            <a:off x="720000" y="5974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Font typeface="Calibri"/>
              <a:buNone/>
              <a:defRPr sz="3000"/>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p:txBody>
      </p:sp>
      <p:sp>
        <p:nvSpPr>
          <p:cNvPr id="17" name="Google Shape;17;g2244d29c869_2_108"/>
          <p:cNvSpPr txBox="1"/>
          <p:nvPr>
            <p:ph idx="2" type="title"/>
          </p:nvPr>
        </p:nvSpPr>
        <p:spPr>
          <a:xfrm>
            <a:off x="1618650" y="1633283"/>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alibri"/>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18" name="Google Shape;18;g2244d29c869_2_108"/>
          <p:cNvSpPr txBox="1"/>
          <p:nvPr>
            <p:ph idx="3" type="title"/>
          </p:nvPr>
        </p:nvSpPr>
        <p:spPr>
          <a:xfrm>
            <a:off x="1618650" y="306669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alibri"/>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19" name="Google Shape;19;g2244d29c869_2_108"/>
          <p:cNvSpPr txBox="1"/>
          <p:nvPr>
            <p:ph idx="4" type="title"/>
          </p:nvPr>
        </p:nvSpPr>
        <p:spPr>
          <a:xfrm>
            <a:off x="4204650" y="1633283"/>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alibri"/>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0" name="Google Shape;20;g2244d29c869_2_108"/>
          <p:cNvSpPr txBox="1"/>
          <p:nvPr>
            <p:ph idx="5" type="title"/>
          </p:nvPr>
        </p:nvSpPr>
        <p:spPr>
          <a:xfrm>
            <a:off x="4204650" y="306669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alibri"/>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1" name="Google Shape;21;g2244d29c869_2_108"/>
          <p:cNvSpPr txBox="1"/>
          <p:nvPr>
            <p:ph idx="6" type="title"/>
          </p:nvPr>
        </p:nvSpPr>
        <p:spPr>
          <a:xfrm>
            <a:off x="6790650" y="1633283"/>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alibri"/>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2" name="Google Shape;22;g2244d29c869_2_108"/>
          <p:cNvSpPr txBox="1"/>
          <p:nvPr>
            <p:ph idx="7" type="title"/>
          </p:nvPr>
        </p:nvSpPr>
        <p:spPr>
          <a:xfrm>
            <a:off x="6790650" y="306669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3000"/>
              <a:buFont typeface="Calibri"/>
              <a:buNone/>
              <a:defRPr sz="3000">
                <a:solidFill>
                  <a:schemeClr val="accent2"/>
                </a:solidFill>
              </a:defRPr>
            </a:lvl1pPr>
            <a:lvl2pPr lvl="1" algn="l">
              <a:lnSpc>
                <a:spcPct val="100000"/>
              </a:lnSpc>
              <a:spcBef>
                <a:spcPts val="0"/>
              </a:spcBef>
              <a:spcAft>
                <a:spcPts val="0"/>
              </a:spcAft>
              <a:buClr>
                <a:schemeClr val="lt2"/>
              </a:buClr>
              <a:buSzPts val="3000"/>
              <a:buNone/>
              <a:defRPr sz="3000"/>
            </a:lvl2pPr>
            <a:lvl3pPr lvl="2" algn="l">
              <a:lnSpc>
                <a:spcPct val="100000"/>
              </a:lnSpc>
              <a:spcBef>
                <a:spcPts val="0"/>
              </a:spcBef>
              <a:spcAft>
                <a:spcPts val="0"/>
              </a:spcAft>
              <a:buClr>
                <a:schemeClr val="lt2"/>
              </a:buClr>
              <a:buSzPts val="3000"/>
              <a:buNone/>
              <a:defRPr sz="3000"/>
            </a:lvl3pPr>
            <a:lvl4pPr lvl="3" algn="l">
              <a:lnSpc>
                <a:spcPct val="100000"/>
              </a:lnSpc>
              <a:spcBef>
                <a:spcPts val="0"/>
              </a:spcBef>
              <a:spcAft>
                <a:spcPts val="0"/>
              </a:spcAft>
              <a:buClr>
                <a:schemeClr val="lt2"/>
              </a:buClr>
              <a:buSzPts val="3000"/>
              <a:buNone/>
              <a:defRPr sz="3000"/>
            </a:lvl4pPr>
            <a:lvl5pPr lvl="4" algn="l">
              <a:lnSpc>
                <a:spcPct val="100000"/>
              </a:lnSpc>
              <a:spcBef>
                <a:spcPts val="0"/>
              </a:spcBef>
              <a:spcAft>
                <a:spcPts val="0"/>
              </a:spcAft>
              <a:buClr>
                <a:schemeClr val="lt2"/>
              </a:buClr>
              <a:buSzPts val="3000"/>
              <a:buNone/>
              <a:defRPr sz="3000"/>
            </a:lvl5pPr>
            <a:lvl6pPr lvl="5" algn="l">
              <a:lnSpc>
                <a:spcPct val="100000"/>
              </a:lnSpc>
              <a:spcBef>
                <a:spcPts val="0"/>
              </a:spcBef>
              <a:spcAft>
                <a:spcPts val="0"/>
              </a:spcAft>
              <a:buClr>
                <a:schemeClr val="lt2"/>
              </a:buClr>
              <a:buSzPts val="3000"/>
              <a:buNone/>
              <a:defRPr sz="3000"/>
            </a:lvl6pPr>
            <a:lvl7pPr lvl="6" algn="l">
              <a:lnSpc>
                <a:spcPct val="100000"/>
              </a:lnSpc>
              <a:spcBef>
                <a:spcPts val="0"/>
              </a:spcBef>
              <a:spcAft>
                <a:spcPts val="0"/>
              </a:spcAft>
              <a:buClr>
                <a:schemeClr val="lt2"/>
              </a:buClr>
              <a:buSzPts val="3000"/>
              <a:buNone/>
              <a:defRPr sz="3000"/>
            </a:lvl7pPr>
            <a:lvl8pPr lvl="7" algn="l">
              <a:lnSpc>
                <a:spcPct val="100000"/>
              </a:lnSpc>
              <a:spcBef>
                <a:spcPts val="0"/>
              </a:spcBef>
              <a:spcAft>
                <a:spcPts val="0"/>
              </a:spcAft>
              <a:buClr>
                <a:schemeClr val="lt2"/>
              </a:buClr>
              <a:buSzPts val="3000"/>
              <a:buNone/>
              <a:defRPr sz="3000"/>
            </a:lvl8pPr>
            <a:lvl9pPr lvl="8" algn="l">
              <a:lnSpc>
                <a:spcPct val="100000"/>
              </a:lnSpc>
              <a:spcBef>
                <a:spcPts val="0"/>
              </a:spcBef>
              <a:spcAft>
                <a:spcPts val="0"/>
              </a:spcAft>
              <a:buClr>
                <a:schemeClr val="lt2"/>
              </a:buClr>
              <a:buSzPts val="3000"/>
              <a:buNone/>
              <a:defRPr sz="3000"/>
            </a:lvl9pPr>
          </a:lstStyle>
          <a:p/>
        </p:txBody>
      </p:sp>
      <p:sp>
        <p:nvSpPr>
          <p:cNvPr id="23" name="Google Shape;23;g2244d29c869_2_108"/>
          <p:cNvSpPr txBox="1"/>
          <p:nvPr>
            <p:ph idx="1" type="subTitle"/>
          </p:nvPr>
        </p:nvSpPr>
        <p:spPr>
          <a:xfrm>
            <a:off x="720000" y="2187625"/>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 name="Google Shape;24;g2244d29c869_2_108"/>
          <p:cNvSpPr txBox="1"/>
          <p:nvPr>
            <p:ph idx="8" type="subTitle"/>
          </p:nvPr>
        </p:nvSpPr>
        <p:spPr>
          <a:xfrm>
            <a:off x="3306000" y="2187625"/>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 name="Google Shape;25;g2244d29c869_2_108"/>
          <p:cNvSpPr txBox="1"/>
          <p:nvPr>
            <p:ph idx="9" type="subTitle"/>
          </p:nvPr>
        </p:nvSpPr>
        <p:spPr>
          <a:xfrm>
            <a:off x="5892000" y="2187625"/>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 name="Google Shape;26;g2244d29c869_2_108"/>
          <p:cNvSpPr txBox="1"/>
          <p:nvPr>
            <p:ph idx="13" type="subTitle"/>
          </p:nvPr>
        </p:nvSpPr>
        <p:spPr>
          <a:xfrm>
            <a:off x="720000" y="3621100"/>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 name="Google Shape;27;g2244d29c869_2_108"/>
          <p:cNvSpPr txBox="1"/>
          <p:nvPr>
            <p:ph idx="14" type="subTitle"/>
          </p:nvPr>
        </p:nvSpPr>
        <p:spPr>
          <a:xfrm>
            <a:off x="3306000" y="3621100"/>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 name="Google Shape;28;g2244d29c869_2_108"/>
          <p:cNvSpPr txBox="1"/>
          <p:nvPr>
            <p:ph idx="15" type="subTitle"/>
          </p:nvPr>
        </p:nvSpPr>
        <p:spPr>
          <a:xfrm>
            <a:off x="5892000" y="3621100"/>
            <a:ext cx="2532000" cy="7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dadero o falso">
  <p:cSld name="Verdadero o falso">
    <p:spTree>
      <p:nvGrpSpPr>
        <p:cNvPr id="152" name="Shape 152"/>
        <p:cNvGrpSpPr/>
        <p:nvPr/>
      </p:nvGrpSpPr>
      <p:grpSpPr>
        <a:xfrm>
          <a:off x="0" y="0"/>
          <a:ext cx="0" cy="0"/>
          <a:chOff x="0" y="0"/>
          <a:chExt cx="0" cy="0"/>
        </a:xfrm>
      </p:grpSpPr>
      <p:pic>
        <p:nvPicPr>
          <p:cNvPr descr="Celestia-R1---OverlayContentHD.png" id="153" name="Google Shape;153;g2244d29c869_2_8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54" name="Google Shape;154;g2244d29c869_2_88"/>
          <p:cNvSpPr txBox="1"/>
          <p:nvPr>
            <p:ph type="title"/>
          </p:nvPr>
        </p:nvSpPr>
        <p:spPr>
          <a:xfrm>
            <a:off x="514351" y="457201"/>
            <a:ext cx="7598570" cy="20573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7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g2244d29c869_2_88"/>
          <p:cNvSpPr txBox="1"/>
          <p:nvPr>
            <p:ph idx="1" type="body"/>
          </p:nvPr>
        </p:nvSpPr>
        <p:spPr>
          <a:xfrm>
            <a:off x="514351" y="2628900"/>
            <a:ext cx="7598571" cy="62865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100"/>
              <a:buNone/>
              <a:defRPr b="0" sz="2100" cap="none">
                <a:solidFill>
                  <a:schemeClr val="lt1"/>
                </a:solidFill>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156" name="Google Shape;156;g2244d29c869_2_88"/>
          <p:cNvSpPr txBox="1"/>
          <p:nvPr>
            <p:ph idx="2" type="body"/>
          </p:nvPr>
        </p:nvSpPr>
        <p:spPr>
          <a:xfrm>
            <a:off x="514350" y="3257550"/>
            <a:ext cx="7598571" cy="108585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350"/>
              <a:buNone/>
              <a:defRPr sz="1350">
                <a:solidFill>
                  <a:schemeClr val="lt1"/>
                </a:solidFill>
              </a:defRPr>
            </a:lvl1pPr>
            <a:lvl2pPr indent="-228600" lvl="1" marL="914400" algn="l">
              <a:spcBef>
                <a:spcPts val="750"/>
              </a:spcBef>
              <a:spcAft>
                <a:spcPts val="0"/>
              </a:spcAft>
              <a:buSzPts val="1350"/>
              <a:buNone/>
              <a:defRPr sz="1350">
                <a:solidFill>
                  <a:schemeClr val="lt1"/>
                </a:solidFill>
              </a:defRPr>
            </a:lvl2pPr>
            <a:lvl3pPr indent="-228600" lvl="2" marL="1371600" algn="l">
              <a:spcBef>
                <a:spcPts val="750"/>
              </a:spcBef>
              <a:spcAft>
                <a:spcPts val="0"/>
              </a:spcAft>
              <a:buSzPts val="1200"/>
              <a:buNone/>
              <a:defRPr sz="1200">
                <a:solidFill>
                  <a:schemeClr val="lt1"/>
                </a:solidFill>
              </a:defRPr>
            </a:lvl3pPr>
            <a:lvl4pPr indent="-228600" lvl="3" marL="1828800" algn="l">
              <a:spcBef>
                <a:spcPts val="750"/>
              </a:spcBef>
              <a:spcAft>
                <a:spcPts val="0"/>
              </a:spcAft>
              <a:buSzPts val="1050"/>
              <a:buNone/>
              <a:defRPr sz="1050">
                <a:solidFill>
                  <a:schemeClr val="lt1"/>
                </a:solidFill>
              </a:defRPr>
            </a:lvl4pPr>
            <a:lvl5pPr indent="-228600" lvl="4" marL="2286000" algn="l">
              <a:spcBef>
                <a:spcPts val="750"/>
              </a:spcBef>
              <a:spcAft>
                <a:spcPts val="0"/>
              </a:spcAft>
              <a:buSzPts val="1050"/>
              <a:buNone/>
              <a:defRPr sz="1050">
                <a:solidFill>
                  <a:schemeClr val="lt1"/>
                </a:solidFill>
              </a:defRPr>
            </a:lvl5pPr>
            <a:lvl6pPr indent="-228600" lvl="5" marL="2743200" algn="l">
              <a:spcBef>
                <a:spcPts val="750"/>
              </a:spcBef>
              <a:spcAft>
                <a:spcPts val="0"/>
              </a:spcAft>
              <a:buSzPts val="1050"/>
              <a:buNone/>
              <a:defRPr sz="1050">
                <a:solidFill>
                  <a:schemeClr val="lt1"/>
                </a:solidFill>
              </a:defRPr>
            </a:lvl6pPr>
            <a:lvl7pPr indent="-228600" lvl="6" marL="3200400" algn="l">
              <a:spcBef>
                <a:spcPts val="750"/>
              </a:spcBef>
              <a:spcAft>
                <a:spcPts val="0"/>
              </a:spcAft>
              <a:buSzPts val="1050"/>
              <a:buNone/>
              <a:defRPr sz="1050">
                <a:solidFill>
                  <a:schemeClr val="lt1"/>
                </a:solidFill>
              </a:defRPr>
            </a:lvl7pPr>
            <a:lvl8pPr indent="-228600" lvl="7" marL="3657600" algn="l">
              <a:spcBef>
                <a:spcPts val="750"/>
              </a:spcBef>
              <a:spcAft>
                <a:spcPts val="0"/>
              </a:spcAft>
              <a:buSzPts val="1050"/>
              <a:buNone/>
              <a:defRPr sz="1050">
                <a:solidFill>
                  <a:schemeClr val="lt1"/>
                </a:solidFill>
              </a:defRPr>
            </a:lvl8pPr>
            <a:lvl9pPr indent="-228600" lvl="8" marL="4114800" algn="l">
              <a:spcBef>
                <a:spcPts val="750"/>
              </a:spcBef>
              <a:spcAft>
                <a:spcPts val="750"/>
              </a:spcAft>
              <a:buSzPts val="1050"/>
              <a:buNone/>
              <a:defRPr sz="1050">
                <a:solidFill>
                  <a:schemeClr val="lt1"/>
                </a:solidFill>
              </a:defRPr>
            </a:lvl9pPr>
          </a:lstStyle>
          <a:p/>
        </p:txBody>
      </p:sp>
      <p:sp>
        <p:nvSpPr>
          <p:cNvPr id="157" name="Google Shape;157;g2244d29c869_2_88"/>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g2244d29c869_2_88"/>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g2244d29c869_2_88"/>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60" name="Shape 160"/>
        <p:cNvGrpSpPr/>
        <p:nvPr/>
      </p:nvGrpSpPr>
      <p:grpSpPr>
        <a:xfrm>
          <a:off x="0" y="0"/>
          <a:ext cx="0" cy="0"/>
          <a:chOff x="0" y="0"/>
          <a:chExt cx="0" cy="0"/>
        </a:xfrm>
      </p:grpSpPr>
      <p:pic>
        <p:nvPicPr>
          <p:cNvPr descr="Celestia-R1---OverlayContentHD.png" id="161" name="Google Shape;161;g2244d29c869_2_8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62" name="Google Shape;162;g2244d29c869_2_89"/>
          <p:cNvSpPr txBox="1"/>
          <p:nvPr>
            <p:ph idx="1" type="body"/>
          </p:nvPr>
        </p:nvSpPr>
        <p:spPr>
          <a:xfrm rot="5400000">
            <a:off x="2945210" y="-824308"/>
            <a:ext cx="2736850" cy="7598569"/>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163" name="Google Shape;163;g2244d29c869_2_89"/>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g2244d29c869_2_89"/>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g2244d29c869_2_89"/>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g2244d29c869_2_89"/>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67" name="Shape 167"/>
        <p:cNvGrpSpPr/>
        <p:nvPr/>
      </p:nvGrpSpPr>
      <p:grpSpPr>
        <a:xfrm>
          <a:off x="0" y="0"/>
          <a:ext cx="0" cy="0"/>
          <a:chOff x="0" y="0"/>
          <a:chExt cx="0" cy="0"/>
        </a:xfrm>
      </p:grpSpPr>
      <p:pic>
        <p:nvPicPr>
          <p:cNvPr descr="Celestia-R1---OverlayContentHD.png" id="168" name="Google Shape;168;g2244d29c869_2_9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69" name="Google Shape;169;g2244d29c869_2_96"/>
          <p:cNvSpPr txBox="1"/>
          <p:nvPr>
            <p:ph type="title"/>
          </p:nvPr>
        </p:nvSpPr>
        <p:spPr>
          <a:xfrm rot="5400000">
            <a:off x="5360363" y="1590844"/>
            <a:ext cx="3886201" cy="16189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g2244d29c869_2_96"/>
          <p:cNvSpPr txBox="1"/>
          <p:nvPr>
            <p:ph idx="1" type="body"/>
          </p:nvPr>
        </p:nvSpPr>
        <p:spPr>
          <a:xfrm rot="5400000">
            <a:off x="1508293" y="-536744"/>
            <a:ext cx="3886200" cy="5874087"/>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171" name="Google Shape;171;g2244d29c869_2_96"/>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g2244d29c869_2_96"/>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g2244d29c869_2_96"/>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9" name="Shape 29"/>
        <p:cNvGrpSpPr/>
        <p:nvPr/>
      </p:nvGrpSpPr>
      <p:grpSpPr>
        <a:xfrm>
          <a:off x="0" y="0"/>
          <a:ext cx="0" cy="0"/>
          <a:chOff x="0" y="0"/>
          <a:chExt cx="0" cy="0"/>
        </a:xfrm>
      </p:grpSpPr>
      <p:sp>
        <p:nvSpPr>
          <p:cNvPr id="30" name="Google Shape;30;g2244d29c869_2_114"/>
          <p:cNvSpPr txBox="1"/>
          <p:nvPr>
            <p:ph type="title"/>
          </p:nvPr>
        </p:nvSpPr>
        <p:spPr>
          <a:xfrm>
            <a:off x="3403454" y="783554"/>
            <a:ext cx="4383600" cy="16266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Font typeface="Calibri"/>
              <a:buNone/>
              <a:defRPr sz="4200"/>
            </a:lvl1pPr>
            <a:lvl2pPr lvl="1" algn="ctr">
              <a:lnSpc>
                <a:spcPct val="100000"/>
              </a:lnSpc>
              <a:spcBef>
                <a:spcPts val="0"/>
              </a:spcBef>
              <a:spcAft>
                <a:spcPts val="0"/>
              </a:spcAft>
              <a:buClr>
                <a:schemeClr val="lt2"/>
              </a:buClr>
              <a:buSzPts val="3600"/>
              <a:buNone/>
              <a:defRPr sz="3600"/>
            </a:lvl2pPr>
            <a:lvl3pPr lvl="2" algn="ctr">
              <a:lnSpc>
                <a:spcPct val="100000"/>
              </a:lnSpc>
              <a:spcBef>
                <a:spcPts val="0"/>
              </a:spcBef>
              <a:spcAft>
                <a:spcPts val="0"/>
              </a:spcAft>
              <a:buClr>
                <a:schemeClr val="lt2"/>
              </a:buClr>
              <a:buSzPts val="3600"/>
              <a:buNone/>
              <a:defRPr sz="3600"/>
            </a:lvl3pPr>
            <a:lvl4pPr lvl="3" algn="ctr">
              <a:lnSpc>
                <a:spcPct val="100000"/>
              </a:lnSpc>
              <a:spcBef>
                <a:spcPts val="0"/>
              </a:spcBef>
              <a:spcAft>
                <a:spcPts val="0"/>
              </a:spcAft>
              <a:buClr>
                <a:schemeClr val="lt2"/>
              </a:buClr>
              <a:buSzPts val="3600"/>
              <a:buNone/>
              <a:defRPr sz="3600"/>
            </a:lvl4pPr>
            <a:lvl5pPr lvl="4" algn="ctr">
              <a:lnSpc>
                <a:spcPct val="100000"/>
              </a:lnSpc>
              <a:spcBef>
                <a:spcPts val="0"/>
              </a:spcBef>
              <a:spcAft>
                <a:spcPts val="0"/>
              </a:spcAft>
              <a:buClr>
                <a:schemeClr val="lt2"/>
              </a:buClr>
              <a:buSzPts val="3600"/>
              <a:buNone/>
              <a:defRPr sz="3600"/>
            </a:lvl5pPr>
            <a:lvl6pPr lvl="5" algn="ctr">
              <a:lnSpc>
                <a:spcPct val="100000"/>
              </a:lnSpc>
              <a:spcBef>
                <a:spcPts val="0"/>
              </a:spcBef>
              <a:spcAft>
                <a:spcPts val="0"/>
              </a:spcAft>
              <a:buClr>
                <a:schemeClr val="lt2"/>
              </a:buClr>
              <a:buSzPts val="3600"/>
              <a:buNone/>
              <a:defRPr sz="3600"/>
            </a:lvl6pPr>
            <a:lvl7pPr lvl="6" algn="ctr">
              <a:lnSpc>
                <a:spcPct val="100000"/>
              </a:lnSpc>
              <a:spcBef>
                <a:spcPts val="0"/>
              </a:spcBef>
              <a:spcAft>
                <a:spcPts val="0"/>
              </a:spcAft>
              <a:buClr>
                <a:schemeClr val="lt2"/>
              </a:buClr>
              <a:buSzPts val="3600"/>
              <a:buNone/>
              <a:defRPr sz="3600"/>
            </a:lvl7pPr>
            <a:lvl8pPr lvl="7" algn="ctr">
              <a:lnSpc>
                <a:spcPct val="100000"/>
              </a:lnSpc>
              <a:spcBef>
                <a:spcPts val="0"/>
              </a:spcBef>
              <a:spcAft>
                <a:spcPts val="0"/>
              </a:spcAft>
              <a:buClr>
                <a:schemeClr val="lt2"/>
              </a:buClr>
              <a:buSzPts val="3600"/>
              <a:buNone/>
              <a:defRPr sz="3600"/>
            </a:lvl8pPr>
            <a:lvl9pPr lvl="8" algn="ctr">
              <a:lnSpc>
                <a:spcPct val="100000"/>
              </a:lnSpc>
              <a:spcBef>
                <a:spcPts val="0"/>
              </a:spcBef>
              <a:spcAft>
                <a:spcPts val="0"/>
              </a:spcAft>
              <a:buClr>
                <a:schemeClr val="lt2"/>
              </a:buClr>
              <a:buSzPts val="3600"/>
              <a:buNone/>
              <a:defRPr sz="3600"/>
            </a:lvl9pPr>
          </a:lstStyle>
          <a:p/>
        </p:txBody>
      </p:sp>
      <p:sp>
        <p:nvSpPr>
          <p:cNvPr id="31" name="Google Shape;31;g2244d29c869_2_114"/>
          <p:cNvSpPr txBox="1"/>
          <p:nvPr>
            <p:ph idx="2" type="title"/>
          </p:nvPr>
        </p:nvSpPr>
        <p:spPr>
          <a:xfrm>
            <a:off x="1356946" y="783550"/>
            <a:ext cx="2046600" cy="16266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Font typeface="Calibri"/>
              <a:buNone/>
              <a:defRPr sz="8000">
                <a:solidFill>
                  <a:schemeClr val="accen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2" name="Google Shape;32;g2244d29c869_2_114"/>
          <p:cNvSpPr/>
          <p:nvPr>
            <p:ph idx="3" type="pic"/>
          </p:nvPr>
        </p:nvSpPr>
        <p:spPr>
          <a:xfrm>
            <a:off x="5" y="2967300"/>
            <a:ext cx="9144000" cy="21762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solidFill>
          <a:schemeClr val="lt1"/>
        </a:solidFill>
      </p:bgPr>
    </p:bg>
    <p:spTree>
      <p:nvGrpSpPr>
        <p:cNvPr id="33" name="Shape 33"/>
        <p:cNvGrpSpPr/>
        <p:nvPr/>
      </p:nvGrpSpPr>
      <p:grpSpPr>
        <a:xfrm>
          <a:off x="0" y="0"/>
          <a:ext cx="0" cy="0"/>
          <a:chOff x="0" y="0"/>
          <a:chExt cx="0" cy="0"/>
        </a:xfrm>
      </p:grpSpPr>
      <p:sp>
        <p:nvSpPr>
          <p:cNvPr id="34" name="Google Shape;34;g2244d29c869_2_123"/>
          <p:cNvSpPr txBox="1"/>
          <p:nvPr>
            <p:ph type="title"/>
          </p:nvPr>
        </p:nvSpPr>
        <p:spPr>
          <a:xfrm>
            <a:off x="4096200" y="791250"/>
            <a:ext cx="4294800" cy="123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800"/>
              <a:buFont typeface="Calibri"/>
              <a:buNone/>
              <a:defRPr sz="3000"/>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p:txBody>
      </p:sp>
      <p:sp>
        <p:nvSpPr>
          <p:cNvPr id="35" name="Google Shape;35;g2244d29c869_2_123"/>
          <p:cNvSpPr txBox="1"/>
          <p:nvPr>
            <p:ph idx="1" type="subTitle"/>
          </p:nvPr>
        </p:nvSpPr>
        <p:spPr>
          <a:xfrm>
            <a:off x="4096200" y="2086500"/>
            <a:ext cx="42948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191919"/>
              </a:buClr>
              <a:buSzPts val="1200"/>
              <a:buFont typeface="Open Sans"/>
              <a:buAutoNum type="arabicPeriod"/>
              <a:defRPr sz="1200"/>
            </a:lvl1pPr>
            <a:lvl2pPr lvl="1" algn="ctr">
              <a:lnSpc>
                <a:spcPct val="100000"/>
              </a:lnSpc>
              <a:spcBef>
                <a:spcPts val="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36" name="Google Shape;36;g2244d29c869_2_123"/>
          <p:cNvSpPr/>
          <p:nvPr>
            <p:ph idx="2" type="pic"/>
          </p:nvPr>
        </p:nvSpPr>
        <p:spPr>
          <a:xfrm>
            <a:off x="0" y="-2250"/>
            <a:ext cx="3429000" cy="5148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bg>
      <p:bgPr>
        <a:solidFill>
          <a:schemeClr val="lt1"/>
        </a:solidFill>
      </p:bgPr>
    </p:bg>
    <p:spTree>
      <p:nvGrpSpPr>
        <p:cNvPr id="37" name="Shape 37"/>
        <p:cNvGrpSpPr/>
        <p:nvPr/>
      </p:nvGrpSpPr>
      <p:grpSpPr>
        <a:xfrm>
          <a:off x="0" y="0"/>
          <a:ext cx="0" cy="0"/>
          <a:chOff x="0" y="0"/>
          <a:chExt cx="0" cy="0"/>
        </a:xfrm>
      </p:grpSpPr>
      <p:sp>
        <p:nvSpPr>
          <p:cNvPr id="38" name="Google Shape;38;g2244d29c869_2_131"/>
          <p:cNvSpPr txBox="1"/>
          <p:nvPr>
            <p:ph type="title"/>
          </p:nvPr>
        </p:nvSpPr>
        <p:spPr>
          <a:xfrm>
            <a:off x="1030519" y="1922732"/>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Calibri"/>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9" name="Google Shape;39;g2244d29c869_2_131"/>
          <p:cNvSpPr txBox="1"/>
          <p:nvPr>
            <p:ph idx="1" type="subTitle"/>
          </p:nvPr>
        </p:nvSpPr>
        <p:spPr>
          <a:xfrm>
            <a:off x="1030519" y="2595924"/>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2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40" name="Google Shape;40;g2244d29c869_2_131"/>
          <p:cNvSpPr txBox="1"/>
          <p:nvPr>
            <p:ph idx="2" type="title"/>
          </p:nvPr>
        </p:nvSpPr>
        <p:spPr>
          <a:xfrm>
            <a:off x="1030519" y="3301739"/>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Calibri"/>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1" name="Google Shape;41;g2244d29c869_2_131"/>
          <p:cNvSpPr txBox="1"/>
          <p:nvPr>
            <p:ph idx="3" type="subTitle"/>
          </p:nvPr>
        </p:nvSpPr>
        <p:spPr>
          <a:xfrm>
            <a:off x="1030519" y="3974926"/>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2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42" name="Google Shape;42;g2244d29c869_2_131"/>
          <p:cNvSpPr txBox="1"/>
          <p:nvPr>
            <p:ph idx="4" type="title"/>
          </p:nvPr>
        </p:nvSpPr>
        <p:spPr>
          <a:xfrm>
            <a:off x="1030519" y="543725"/>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Calibri"/>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3" name="Google Shape;43;g2244d29c869_2_131"/>
          <p:cNvSpPr txBox="1"/>
          <p:nvPr>
            <p:ph idx="5" type="subTitle"/>
          </p:nvPr>
        </p:nvSpPr>
        <p:spPr>
          <a:xfrm>
            <a:off x="1030519" y="1216922"/>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2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p:txBody>
      </p:sp>
      <p:sp>
        <p:nvSpPr>
          <p:cNvPr id="44" name="Google Shape;44;g2244d29c869_2_131"/>
          <p:cNvSpPr/>
          <p:nvPr>
            <p:ph idx="6" type="pic"/>
          </p:nvPr>
        </p:nvSpPr>
        <p:spPr>
          <a:xfrm>
            <a:off x="5715000" y="-2250"/>
            <a:ext cx="3429000" cy="51480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bg>
      <p:bgPr>
        <a:blipFill>
          <a:blip r:embed="rId2">
            <a:alphaModFix/>
          </a:blip>
          <a:stretch>
            <a:fillRect/>
          </a:stretch>
        </a:blipFill>
      </p:bgPr>
    </p:bg>
    <p:spTree>
      <p:nvGrpSpPr>
        <p:cNvPr id="45" name="Shape 45"/>
        <p:cNvGrpSpPr/>
        <p:nvPr/>
      </p:nvGrpSpPr>
      <p:grpSpPr>
        <a:xfrm>
          <a:off x="0" y="0"/>
          <a:ext cx="0" cy="0"/>
          <a:chOff x="0" y="0"/>
          <a:chExt cx="0" cy="0"/>
        </a:xfrm>
      </p:grpSpPr>
      <p:pic>
        <p:nvPicPr>
          <p:cNvPr descr="Celestia-R1---OverlayTitleHD.png" id="46" name="Google Shape;46;g2244d29c869_2_3"/>
          <p:cNvPicPr preferRelativeResize="0"/>
          <p:nvPr/>
        </p:nvPicPr>
        <p:blipFill rotWithShape="1">
          <a:blip r:embed="rId3">
            <a:alphaModFix/>
          </a:blip>
          <a:srcRect b="0" l="0" r="0" t="0"/>
          <a:stretch/>
        </p:blipFill>
        <p:spPr>
          <a:xfrm>
            <a:off x="0" y="0"/>
            <a:ext cx="9141619" cy="5142161"/>
          </a:xfrm>
          <a:prstGeom prst="rect">
            <a:avLst/>
          </a:prstGeom>
          <a:noFill/>
          <a:ln>
            <a:noFill/>
          </a:ln>
        </p:spPr>
      </p:pic>
      <p:sp>
        <p:nvSpPr>
          <p:cNvPr id="47" name="Google Shape;47;g2244d29c869_2_3"/>
          <p:cNvSpPr txBox="1"/>
          <p:nvPr>
            <p:ph type="ctrTitle"/>
          </p:nvPr>
        </p:nvSpPr>
        <p:spPr>
          <a:xfrm>
            <a:off x="2971799" y="1473200"/>
            <a:ext cx="5398295" cy="1816098"/>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3600"/>
              <a:buFont typeface="Calibri"/>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g2244d29c869_2_3"/>
          <p:cNvSpPr txBox="1"/>
          <p:nvPr>
            <p:ph idx="1" type="subTitle"/>
          </p:nvPr>
        </p:nvSpPr>
        <p:spPr>
          <a:xfrm>
            <a:off x="2971799" y="3289300"/>
            <a:ext cx="5398295" cy="1054100"/>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350"/>
              <a:buNone/>
              <a:defRPr sz="1350" cap="none">
                <a:solidFill>
                  <a:schemeClr val="lt1"/>
                </a:solidFill>
              </a:defRPr>
            </a:lvl1pPr>
            <a:lvl2pPr lvl="1" algn="ctr">
              <a:spcBef>
                <a:spcPts val="750"/>
              </a:spcBef>
              <a:spcAft>
                <a:spcPts val="0"/>
              </a:spcAft>
              <a:buSzPts val="1200"/>
              <a:buNone/>
              <a:defRPr>
                <a:solidFill>
                  <a:schemeClr val="lt1"/>
                </a:solidFill>
              </a:defRPr>
            </a:lvl2pPr>
            <a:lvl3pPr lvl="2" algn="ctr">
              <a:spcBef>
                <a:spcPts val="750"/>
              </a:spcBef>
              <a:spcAft>
                <a:spcPts val="0"/>
              </a:spcAft>
              <a:buSzPts val="1050"/>
              <a:buNone/>
              <a:defRPr>
                <a:solidFill>
                  <a:schemeClr val="lt1"/>
                </a:solidFill>
              </a:defRPr>
            </a:lvl3pPr>
            <a:lvl4pPr lvl="3" algn="ctr">
              <a:spcBef>
                <a:spcPts val="750"/>
              </a:spcBef>
              <a:spcAft>
                <a:spcPts val="0"/>
              </a:spcAft>
              <a:buSzPts val="900"/>
              <a:buNone/>
              <a:defRPr>
                <a:solidFill>
                  <a:schemeClr val="lt1"/>
                </a:solidFill>
              </a:defRPr>
            </a:lvl4pPr>
            <a:lvl5pPr lvl="4" algn="ctr">
              <a:spcBef>
                <a:spcPts val="750"/>
              </a:spcBef>
              <a:spcAft>
                <a:spcPts val="0"/>
              </a:spcAft>
              <a:buSzPts val="900"/>
              <a:buNone/>
              <a:defRPr>
                <a:solidFill>
                  <a:schemeClr val="lt1"/>
                </a:solidFill>
              </a:defRPr>
            </a:lvl5pPr>
            <a:lvl6pPr lvl="5" algn="ctr">
              <a:spcBef>
                <a:spcPts val="750"/>
              </a:spcBef>
              <a:spcAft>
                <a:spcPts val="0"/>
              </a:spcAft>
              <a:buSzPts val="900"/>
              <a:buNone/>
              <a:defRPr>
                <a:solidFill>
                  <a:schemeClr val="lt1"/>
                </a:solidFill>
              </a:defRPr>
            </a:lvl6pPr>
            <a:lvl7pPr lvl="6" algn="ctr">
              <a:spcBef>
                <a:spcPts val="750"/>
              </a:spcBef>
              <a:spcAft>
                <a:spcPts val="0"/>
              </a:spcAft>
              <a:buSzPts val="900"/>
              <a:buNone/>
              <a:defRPr>
                <a:solidFill>
                  <a:schemeClr val="lt1"/>
                </a:solidFill>
              </a:defRPr>
            </a:lvl7pPr>
            <a:lvl8pPr lvl="7" algn="ctr">
              <a:spcBef>
                <a:spcPts val="750"/>
              </a:spcBef>
              <a:spcAft>
                <a:spcPts val="0"/>
              </a:spcAft>
              <a:buSzPts val="900"/>
              <a:buNone/>
              <a:defRPr>
                <a:solidFill>
                  <a:schemeClr val="lt1"/>
                </a:solidFill>
              </a:defRPr>
            </a:lvl8pPr>
            <a:lvl9pPr lvl="8" algn="ctr">
              <a:spcBef>
                <a:spcPts val="750"/>
              </a:spcBef>
              <a:spcAft>
                <a:spcPts val="750"/>
              </a:spcAft>
              <a:buSzPts val="900"/>
              <a:buNone/>
              <a:defRPr>
                <a:solidFill>
                  <a:schemeClr val="lt1"/>
                </a:solidFill>
              </a:defRPr>
            </a:lvl9pPr>
          </a:lstStyle>
          <a:p/>
        </p:txBody>
      </p:sp>
      <p:sp>
        <p:nvSpPr>
          <p:cNvPr id="49" name="Google Shape;49;g2244d29c869_2_3"/>
          <p:cNvSpPr txBox="1"/>
          <p:nvPr>
            <p:ph idx="10" type="dt"/>
          </p:nvPr>
        </p:nvSpPr>
        <p:spPr>
          <a:xfrm>
            <a:off x="6699419"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g2244d29c869_2_3"/>
          <p:cNvSpPr txBox="1"/>
          <p:nvPr>
            <p:ph idx="11" type="ftr"/>
          </p:nvPr>
        </p:nvSpPr>
        <p:spPr>
          <a:xfrm>
            <a:off x="2971799" y="4402932"/>
            <a:ext cx="3670469"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g2244d29c869_2_3"/>
          <p:cNvSpPr txBox="1"/>
          <p:nvPr>
            <p:ph idx="12" type="sldNum"/>
          </p:nvPr>
        </p:nvSpPr>
        <p:spPr>
          <a:xfrm>
            <a:off x="7956719"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2" name="Shape 52"/>
        <p:cNvGrpSpPr/>
        <p:nvPr/>
      </p:nvGrpSpPr>
      <p:grpSpPr>
        <a:xfrm>
          <a:off x="0" y="0"/>
          <a:ext cx="0" cy="0"/>
          <a:chOff x="0" y="0"/>
          <a:chExt cx="0" cy="0"/>
        </a:xfrm>
      </p:grpSpPr>
      <p:pic>
        <p:nvPicPr>
          <p:cNvPr descr="Celestia-R1---OverlayContentHD.png" id="53" name="Google Shape;53;g2244d29c869_2_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4" name="Google Shape;54;g2244d29c869_2_6"/>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g2244d29c869_2_6"/>
          <p:cNvSpPr txBox="1"/>
          <p:nvPr>
            <p:ph idx="1" type="body"/>
          </p:nvPr>
        </p:nvSpPr>
        <p:spPr>
          <a:xfrm>
            <a:off x="514351" y="1606551"/>
            <a:ext cx="7598569" cy="273685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56" name="Google Shape;56;g2244d29c869_2_6"/>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g2244d29c869_2_6"/>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g2244d29c869_2_6"/>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59" name="Shape 59"/>
        <p:cNvGrpSpPr/>
        <p:nvPr/>
      </p:nvGrpSpPr>
      <p:grpSpPr>
        <a:xfrm>
          <a:off x="0" y="0"/>
          <a:ext cx="0" cy="0"/>
          <a:chOff x="0" y="0"/>
          <a:chExt cx="0" cy="0"/>
        </a:xfrm>
      </p:grpSpPr>
      <p:pic>
        <p:nvPicPr>
          <p:cNvPr descr="Celestia-R1---OverlayContentHD.png" id="60" name="Google Shape;60;g2244d29c869_2_2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61" name="Google Shape;61;g2244d29c869_2_24"/>
          <p:cNvSpPr txBox="1"/>
          <p:nvPr>
            <p:ph type="title"/>
          </p:nvPr>
        </p:nvSpPr>
        <p:spPr>
          <a:xfrm>
            <a:off x="514351" y="2481436"/>
            <a:ext cx="7598570" cy="110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000"/>
              <a:buFont typeface="Calibri"/>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g2244d29c869_2_24"/>
          <p:cNvSpPr txBox="1"/>
          <p:nvPr>
            <p:ph idx="1" type="body"/>
          </p:nvPr>
        </p:nvSpPr>
        <p:spPr>
          <a:xfrm>
            <a:off x="514349" y="3583036"/>
            <a:ext cx="7598571"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500"/>
              <a:buNone/>
              <a:defRPr sz="1500" cap="none">
                <a:solidFill>
                  <a:schemeClr val="lt1"/>
                </a:solidFill>
              </a:defRPr>
            </a:lvl1pPr>
            <a:lvl2pPr indent="-228600" lvl="1" marL="914400" algn="l">
              <a:spcBef>
                <a:spcPts val="750"/>
              </a:spcBef>
              <a:spcAft>
                <a:spcPts val="0"/>
              </a:spcAft>
              <a:buSzPts val="1350"/>
              <a:buNone/>
              <a:defRPr sz="1350">
                <a:solidFill>
                  <a:schemeClr val="lt1"/>
                </a:solidFill>
              </a:defRPr>
            </a:lvl2pPr>
            <a:lvl3pPr indent="-228600" lvl="2" marL="1371600" algn="l">
              <a:spcBef>
                <a:spcPts val="750"/>
              </a:spcBef>
              <a:spcAft>
                <a:spcPts val="0"/>
              </a:spcAft>
              <a:buSzPts val="1200"/>
              <a:buNone/>
              <a:defRPr sz="1200">
                <a:solidFill>
                  <a:schemeClr val="lt1"/>
                </a:solidFill>
              </a:defRPr>
            </a:lvl3pPr>
            <a:lvl4pPr indent="-228600" lvl="3" marL="1828800" algn="l">
              <a:spcBef>
                <a:spcPts val="750"/>
              </a:spcBef>
              <a:spcAft>
                <a:spcPts val="0"/>
              </a:spcAft>
              <a:buSzPts val="1050"/>
              <a:buNone/>
              <a:defRPr sz="1050">
                <a:solidFill>
                  <a:schemeClr val="lt1"/>
                </a:solidFill>
              </a:defRPr>
            </a:lvl4pPr>
            <a:lvl5pPr indent="-228600" lvl="4" marL="2286000" algn="l">
              <a:spcBef>
                <a:spcPts val="750"/>
              </a:spcBef>
              <a:spcAft>
                <a:spcPts val="0"/>
              </a:spcAft>
              <a:buSzPts val="1050"/>
              <a:buNone/>
              <a:defRPr sz="1050">
                <a:solidFill>
                  <a:schemeClr val="lt1"/>
                </a:solidFill>
              </a:defRPr>
            </a:lvl5pPr>
            <a:lvl6pPr indent="-228600" lvl="5" marL="2743200" algn="l">
              <a:spcBef>
                <a:spcPts val="750"/>
              </a:spcBef>
              <a:spcAft>
                <a:spcPts val="0"/>
              </a:spcAft>
              <a:buSzPts val="1050"/>
              <a:buNone/>
              <a:defRPr sz="1050">
                <a:solidFill>
                  <a:schemeClr val="lt1"/>
                </a:solidFill>
              </a:defRPr>
            </a:lvl6pPr>
            <a:lvl7pPr indent="-228600" lvl="6" marL="3200400" algn="l">
              <a:spcBef>
                <a:spcPts val="750"/>
              </a:spcBef>
              <a:spcAft>
                <a:spcPts val="0"/>
              </a:spcAft>
              <a:buSzPts val="1050"/>
              <a:buNone/>
              <a:defRPr sz="1050">
                <a:solidFill>
                  <a:schemeClr val="lt1"/>
                </a:solidFill>
              </a:defRPr>
            </a:lvl7pPr>
            <a:lvl8pPr indent="-228600" lvl="7" marL="3657600" algn="l">
              <a:spcBef>
                <a:spcPts val="750"/>
              </a:spcBef>
              <a:spcAft>
                <a:spcPts val="0"/>
              </a:spcAft>
              <a:buSzPts val="1050"/>
              <a:buNone/>
              <a:defRPr sz="1050">
                <a:solidFill>
                  <a:schemeClr val="lt1"/>
                </a:solidFill>
              </a:defRPr>
            </a:lvl8pPr>
            <a:lvl9pPr indent="-228600" lvl="8" marL="4114800" algn="l">
              <a:spcBef>
                <a:spcPts val="750"/>
              </a:spcBef>
              <a:spcAft>
                <a:spcPts val="750"/>
              </a:spcAft>
              <a:buSzPts val="1050"/>
              <a:buNone/>
              <a:defRPr sz="1050">
                <a:solidFill>
                  <a:schemeClr val="lt1"/>
                </a:solidFill>
              </a:defRPr>
            </a:lvl9pPr>
          </a:lstStyle>
          <a:p/>
        </p:txBody>
      </p:sp>
      <p:sp>
        <p:nvSpPr>
          <p:cNvPr id="63" name="Google Shape;63;g2244d29c869_2_24"/>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g2244d29c869_2_24"/>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g2244d29c869_2_24"/>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6" name="Shape 66"/>
        <p:cNvGrpSpPr/>
        <p:nvPr/>
      </p:nvGrpSpPr>
      <p:grpSpPr>
        <a:xfrm>
          <a:off x="0" y="0"/>
          <a:ext cx="0" cy="0"/>
          <a:chOff x="0" y="0"/>
          <a:chExt cx="0" cy="0"/>
        </a:xfrm>
      </p:grpSpPr>
      <p:pic>
        <p:nvPicPr>
          <p:cNvPr descr="Celestia-R1---OverlayContentHD.png" id="67" name="Google Shape;67;g2244d29c869_2_2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68" name="Google Shape;68;g2244d29c869_2_28"/>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g2244d29c869_2_28"/>
          <p:cNvSpPr txBox="1"/>
          <p:nvPr>
            <p:ph idx="1" type="body"/>
          </p:nvPr>
        </p:nvSpPr>
        <p:spPr>
          <a:xfrm>
            <a:off x="514351" y="1606550"/>
            <a:ext cx="3746501" cy="2736851"/>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70" name="Google Shape;70;g2244d29c869_2_28"/>
          <p:cNvSpPr txBox="1"/>
          <p:nvPr>
            <p:ph idx="2" type="body"/>
          </p:nvPr>
        </p:nvSpPr>
        <p:spPr>
          <a:xfrm>
            <a:off x="4366421" y="1606551"/>
            <a:ext cx="3746499" cy="273685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750"/>
              </a:spcAft>
              <a:buSzPts val="1800"/>
              <a:buChar char="•"/>
              <a:defRPr/>
            </a:lvl9pPr>
          </a:lstStyle>
          <a:p/>
        </p:txBody>
      </p:sp>
      <p:sp>
        <p:nvSpPr>
          <p:cNvPr id="71" name="Google Shape;71;g2244d29c869_2_28"/>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g2244d29c869_2_28"/>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g2244d29c869_2_28"/>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g2244d29c869_2_0"/>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g2244d29c869_2_0"/>
          <p:cNvSpPr txBox="1"/>
          <p:nvPr>
            <p:ph idx="1" type="body"/>
          </p:nvPr>
        </p:nvSpPr>
        <p:spPr>
          <a:xfrm>
            <a:off x="514351" y="1606551"/>
            <a:ext cx="7598569" cy="2736850"/>
          </a:xfrm>
          <a:prstGeom prst="rect">
            <a:avLst/>
          </a:prstGeom>
          <a:noFill/>
          <a:ln>
            <a:noFill/>
          </a:ln>
        </p:spPr>
        <p:txBody>
          <a:bodyPr anchorCtr="0" anchor="ctr" bIns="45700" lIns="91425" spcFirstLastPara="1" rIns="91425" wrap="square" tIns="45700">
            <a:normAutofit/>
          </a:bodyPr>
          <a:lstStyle>
            <a:lvl1pPr indent="-314325" lvl="0" marL="457200" marR="0" rtl="0" algn="l">
              <a:spcBef>
                <a:spcPts val="0"/>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1pPr>
            <a:lvl2pPr indent="-304800" lvl="1" marL="914400" marR="0" rtl="0" algn="l">
              <a:spcBef>
                <a:spcPts val="75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5275" lvl="2" marL="1371600" marR="0" rtl="0" algn="l">
              <a:spcBef>
                <a:spcPts val="750"/>
              </a:spcBef>
              <a:spcAft>
                <a:spcPts val="0"/>
              </a:spcAft>
              <a:buClr>
                <a:schemeClr val="lt1"/>
              </a:buClr>
              <a:buSzPts val="1050"/>
              <a:buFont typeface="Arial"/>
              <a:buChar char="•"/>
              <a:defRPr b="0" i="0" sz="1050" u="none" cap="none" strike="noStrike">
                <a:solidFill>
                  <a:schemeClr val="lt1"/>
                </a:solidFill>
                <a:latin typeface="Calibri"/>
                <a:ea typeface="Calibri"/>
                <a:cs typeface="Calibri"/>
                <a:sym typeface="Calibri"/>
              </a:defRPr>
            </a:lvl3pPr>
            <a:lvl4pPr indent="-285750" lvl="3" marL="1828800" marR="0" rtl="0" algn="l">
              <a:spcBef>
                <a:spcPts val="75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75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75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75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75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750"/>
              </a:spcBef>
              <a:spcAft>
                <a:spcPts val="75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8" name="Google Shape;8;g2244d29c869_2_0"/>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75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g2244d29c869_2_0"/>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75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g2244d29c869_2_0"/>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750" u="none" cap="none" strike="noStrike">
                <a:solidFill>
                  <a:schemeClr val="lt1"/>
                </a:solidFill>
                <a:latin typeface="Calibri"/>
                <a:ea typeface="Calibri"/>
                <a:cs typeface="Calibri"/>
                <a:sym typeface="Calibri"/>
              </a:defRPr>
            </a:lvl1pPr>
            <a:lvl2pPr indent="0" lvl="1" marL="0" marR="0" rtl="0" algn="r">
              <a:spcBef>
                <a:spcPts val="0"/>
              </a:spcBef>
              <a:buNone/>
              <a:defRPr b="0" i="0" sz="750" u="none" cap="none" strike="noStrike">
                <a:solidFill>
                  <a:schemeClr val="lt1"/>
                </a:solidFill>
                <a:latin typeface="Calibri"/>
                <a:ea typeface="Calibri"/>
                <a:cs typeface="Calibri"/>
                <a:sym typeface="Calibri"/>
              </a:defRPr>
            </a:lvl2pPr>
            <a:lvl3pPr indent="0" lvl="2" marL="0" marR="0" rtl="0" algn="r">
              <a:spcBef>
                <a:spcPts val="0"/>
              </a:spcBef>
              <a:buNone/>
              <a:defRPr b="0" i="0" sz="750" u="none" cap="none" strike="noStrike">
                <a:solidFill>
                  <a:schemeClr val="lt1"/>
                </a:solidFill>
                <a:latin typeface="Calibri"/>
                <a:ea typeface="Calibri"/>
                <a:cs typeface="Calibri"/>
                <a:sym typeface="Calibri"/>
              </a:defRPr>
            </a:lvl3pPr>
            <a:lvl4pPr indent="0" lvl="3" marL="0" marR="0" rtl="0" algn="r">
              <a:spcBef>
                <a:spcPts val="0"/>
              </a:spcBef>
              <a:buNone/>
              <a:defRPr b="0" i="0" sz="750" u="none" cap="none" strike="noStrike">
                <a:solidFill>
                  <a:schemeClr val="lt1"/>
                </a:solidFill>
                <a:latin typeface="Calibri"/>
                <a:ea typeface="Calibri"/>
                <a:cs typeface="Calibri"/>
                <a:sym typeface="Calibri"/>
              </a:defRPr>
            </a:lvl4pPr>
            <a:lvl5pPr indent="0" lvl="4" marL="0" marR="0" rtl="0" algn="r">
              <a:spcBef>
                <a:spcPts val="0"/>
              </a:spcBef>
              <a:buNone/>
              <a:defRPr b="0" i="0" sz="750" u="none" cap="none" strike="noStrike">
                <a:solidFill>
                  <a:schemeClr val="lt1"/>
                </a:solidFill>
                <a:latin typeface="Calibri"/>
                <a:ea typeface="Calibri"/>
                <a:cs typeface="Calibri"/>
                <a:sym typeface="Calibri"/>
              </a:defRPr>
            </a:lvl5pPr>
            <a:lvl6pPr indent="0" lvl="5" marL="0" marR="0" rtl="0" algn="r">
              <a:spcBef>
                <a:spcPts val="0"/>
              </a:spcBef>
              <a:buNone/>
              <a:defRPr b="0" i="0" sz="750" u="none" cap="none" strike="noStrike">
                <a:solidFill>
                  <a:schemeClr val="lt1"/>
                </a:solidFill>
                <a:latin typeface="Calibri"/>
                <a:ea typeface="Calibri"/>
                <a:cs typeface="Calibri"/>
                <a:sym typeface="Calibri"/>
              </a:defRPr>
            </a:lvl6pPr>
            <a:lvl7pPr indent="0" lvl="6" marL="0" marR="0" rtl="0" algn="r">
              <a:spcBef>
                <a:spcPts val="0"/>
              </a:spcBef>
              <a:buNone/>
              <a:defRPr b="0" i="0" sz="750" u="none" cap="none" strike="noStrike">
                <a:solidFill>
                  <a:schemeClr val="lt1"/>
                </a:solidFill>
                <a:latin typeface="Calibri"/>
                <a:ea typeface="Calibri"/>
                <a:cs typeface="Calibri"/>
                <a:sym typeface="Calibri"/>
              </a:defRPr>
            </a:lvl7pPr>
            <a:lvl8pPr indent="0" lvl="7" marL="0" marR="0" rtl="0" algn="r">
              <a:spcBef>
                <a:spcPts val="0"/>
              </a:spcBef>
              <a:buNone/>
              <a:defRPr b="0" i="0" sz="750" u="none" cap="none" strike="noStrike">
                <a:solidFill>
                  <a:schemeClr val="lt1"/>
                </a:solidFill>
                <a:latin typeface="Calibri"/>
                <a:ea typeface="Calibri"/>
                <a:cs typeface="Calibri"/>
                <a:sym typeface="Calibri"/>
              </a:defRPr>
            </a:lvl8pPr>
            <a:lvl9pPr indent="0" lvl="8" marL="0" marR="0" rtl="0" algn="r">
              <a:spcBef>
                <a:spcPts val="0"/>
              </a:spcBef>
              <a:buNone/>
              <a:defRPr b="0" i="0" sz="75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8.jp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technicalgyaans.com/what-is-vtp-in-networking/" TargetMode="External"/><Relationship Id="rId4" Type="http://schemas.openxmlformats.org/officeDocument/2006/relationships/hyperlink" Target="https://www.taufiknurhuda.web.id/2022/12/30/how-to-configure-vtp-vlan-trunking-protocol-on-switch-cisco/" TargetMode="External"/><Relationship Id="rId5"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
          <p:cNvSpPr/>
          <p:nvPr/>
        </p:nvSpPr>
        <p:spPr>
          <a:xfrm>
            <a:off x="0" y="0"/>
            <a:ext cx="9141618" cy="514216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79" name="Google Shape;179;p2"/>
          <p:cNvPicPr preferRelativeResize="0"/>
          <p:nvPr>
            <p:ph idx="2" type="pic"/>
          </p:nvPr>
        </p:nvPicPr>
        <p:blipFill rotWithShape="1">
          <a:blip r:embed="rId4">
            <a:alphaModFix amt="20000"/>
          </a:blip>
          <a:srcRect b="0" l="0" r="0" t="15730"/>
          <a:stretch/>
        </p:blipFill>
        <p:spPr>
          <a:xfrm>
            <a:off x="20" y="10"/>
            <a:ext cx="9143980" cy="5143490"/>
          </a:xfrm>
          <a:prstGeom prst="rect">
            <a:avLst/>
          </a:prstGeom>
          <a:noFill/>
          <a:ln>
            <a:noFill/>
          </a:ln>
        </p:spPr>
      </p:pic>
      <p:pic>
        <p:nvPicPr>
          <p:cNvPr id="180" name="Google Shape;180;p2"/>
          <p:cNvPicPr preferRelativeResize="0"/>
          <p:nvPr/>
        </p:nvPicPr>
        <p:blipFill rotWithShape="1">
          <a:blip r:embed="rId5">
            <a:alphaModFix amt="51000"/>
          </a:blip>
          <a:srcRect b="0" l="0" r="0" t="0"/>
          <a:stretch/>
        </p:blipFill>
        <p:spPr>
          <a:xfrm>
            <a:off x="0" y="0"/>
            <a:ext cx="9141618" cy="5142160"/>
          </a:xfrm>
          <a:prstGeom prst="rect">
            <a:avLst/>
          </a:prstGeom>
          <a:noFill/>
          <a:ln>
            <a:noFill/>
          </a:ln>
        </p:spPr>
      </p:pic>
      <p:sp>
        <p:nvSpPr>
          <p:cNvPr id="181" name="Google Shape;181;p2"/>
          <p:cNvSpPr txBox="1"/>
          <p:nvPr>
            <p:ph type="ctrTitle"/>
          </p:nvPr>
        </p:nvSpPr>
        <p:spPr>
          <a:xfrm>
            <a:off x="2971799" y="1473200"/>
            <a:ext cx="5398294" cy="1816098"/>
          </a:xfrm>
          <a:prstGeom prst="rect">
            <a:avLst/>
          </a:prstGeom>
          <a:solidFill>
            <a:schemeClr val="dk2"/>
          </a:solidFill>
          <a:ln>
            <a:noFill/>
          </a:ln>
        </p:spPr>
        <p:txBody>
          <a:bodyPr anchorCtr="0" anchor="b" bIns="91425" lIns="91425" spcFirstLastPara="1" rIns="91425" wrap="square" tIns="91425">
            <a:normAutofit/>
          </a:bodyPr>
          <a:lstStyle/>
          <a:p>
            <a:pPr indent="0" lvl="0" marL="0" rtl="0" algn="ctr">
              <a:lnSpc>
                <a:spcPct val="90000"/>
              </a:lnSpc>
              <a:spcBef>
                <a:spcPts val="0"/>
              </a:spcBef>
              <a:spcAft>
                <a:spcPts val="0"/>
              </a:spcAft>
              <a:buClr>
                <a:schemeClr val="lt1"/>
              </a:buClr>
              <a:buSzPts val="5200"/>
              <a:buFont typeface="Doppio One"/>
              <a:buNone/>
            </a:pPr>
            <a:r>
              <a:rPr lang="en" sz="3900"/>
              <a:t>REDES DE COMPUTADORAS 1   CLASE 6</a:t>
            </a:r>
            <a:r>
              <a:rPr b="1" lang="en" sz="3900"/>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45" name="Shape 245"/>
        <p:cNvGrpSpPr/>
        <p:nvPr/>
      </p:nvGrpSpPr>
      <p:grpSpPr>
        <a:xfrm>
          <a:off x="0" y="0"/>
          <a:ext cx="0" cy="0"/>
          <a:chOff x="0" y="0"/>
          <a:chExt cx="0" cy="0"/>
        </a:xfrm>
      </p:grpSpPr>
      <p:sp>
        <p:nvSpPr>
          <p:cNvPr id="246" name="Google Shape;246;p12"/>
          <p:cNvSpPr txBox="1"/>
          <p:nvPr>
            <p:ph type="title"/>
          </p:nvPr>
        </p:nvSpPr>
        <p:spPr>
          <a:xfrm>
            <a:off x="4457700" y="791250"/>
            <a:ext cx="39336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a:t>VTP TRANSPARENT </a:t>
            </a:r>
            <a:endParaRPr/>
          </a:p>
        </p:txBody>
      </p:sp>
      <p:sp>
        <p:nvSpPr>
          <p:cNvPr id="247" name="Google Shape;247;p12"/>
          <p:cNvSpPr txBox="1"/>
          <p:nvPr>
            <p:ph idx="1" type="subTitle"/>
          </p:nvPr>
        </p:nvSpPr>
        <p:spPr>
          <a:xfrm>
            <a:off x="4265400" y="1605625"/>
            <a:ext cx="4432800" cy="2779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No participa en el dominio VTP</a:t>
            </a:r>
            <a:endParaRPr sz="1300"/>
          </a:p>
          <a:p>
            <a:pPr indent="0" lvl="0" marL="0" rtl="0" algn="just">
              <a:lnSpc>
                <a:spcPct val="100000"/>
              </a:lnSpc>
              <a:spcBef>
                <a:spcPts val="1000"/>
              </a:spcBef>
              <a:spcAft>
                <a:spcPts val="1000"/>
              </a:spcAft>
              <a:buSzPts val="1200"/>
              <a:buNone/>
            </a:pPr>
            <a:r>
              <a:rPr lang="en" sz="1300"/>
              <a:t>Pueden crear, modificar, y eliminar VLANs. Pero solo locales no del VTP Server.</a:t>
            </a:r>
            <a:endParaRPr sz="1300"/>
          </a:p>
        </p:txBody>
      </p:sp>
      <p:pic>
        <p:nvPicPr>
          <p:cNvPr id="248" name="Google Shape;248;p12"/>
          <p:cNvPicPr preferRelativeResize="0"/>
          <p:nvPr/>
        </p:nvPicPr>
        <p:blipFill rotWithShape="1">
          <a:blip r:embed="rId3">
            <a:alphaModFix/>
          </a:blip>
          <a:srcRect b="0" l="0" r="0" t="0"/>
          <a:stretch/>
        </p:blipFill>
        <p:spPr>
          <a:xfrm>
            <a:off x="247850" y="1665975"/>
            <a:ext cx="3337925" cy="248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52" name="Shape 252"/>
        <p:cNvGrpSpPr/>
        <p:nvPr/>
      </p:nvGrpSpPr>
      <p:grpSpPr>
        <a:xfrm>
          <a:off x="0" y="0"/>
          <a:ext cx="0" cy="0"/>
          <a:chOff x="0" y="0"/>
          <a:chExt cx="0" cy="0"/>
        </a:xfrm>
      </p:grpSpPr>
      <p:sp>
        <p:nvSpPr>
          <p:cNvPr id="253" name="Google Shape;253;p13"/>
          <p:cNvSpPr txBox="1"/>
          <p:nvPr>
            <p:ph type="title"/>
          </p:nvPr>
        </p:nvSpPr>
        <p:spPr>
          <a:xfrm>
            <a:off x="5357725" y="460250"/>
            <a:ext cx="3086400" cy="81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sz="4100"/>
              <a:t>VTP</a:t>
            </a:r>
            <a:endParaRPr sz="4100"/>
          </a:p>
        </p:txBody>
      </p:sp>
      <p:pic>
        <p:nvPicPr>
          <p:cNvPr id="254" name="Google Shape;254;p13"/>
          <p:cNvPicPr preferRelativeResize="0"/>
          <p:nvPr/>
        </p:nvPicPr>
        <p:blipFill rotWithShape="1">
          <a:blip r:embed="rId3">
            <a:alphaModFix/>
          </a:blip>
          <a:srcRect b="18815" l="19003" r="19274" t="4137"/>
          <a:stretch/>
        </p:blipFill>
        <p:spPr>
          <a:xfrm>
            <a:off x="1624700" y="1361725"/>
            <a:ext cx="5577674" cy="3298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58" name="Shape 258"/>
        <p:cNvGrpSpPr/>
        <p:nvPr/>
      </p:nvGrpSpPr>
      <p:grpSpPr>
        <a:xfrm>
          <a:off x="0" y="0"/>
          <a:ext cx="0" cy="0"/>
          <a:chOff x="0" y="0"/>
          <a:chExt cx="0" cy="0"/>
        </a:xfrm>
      </p:grpSpPr>
      <p:sp>
        <p:nvSpPr>
          <p:cNvPr id="259" name="Google Shape;259;p14"/>
          <p:cNvSpPr txBox="1"/>
          <p:nvPr>
            <p:ph type="title"/>
          </p:nvPr>
        </p:nvSpPr>
        <p:spPr>
          <a:xfrm>
            <a:off x="4106325" y="791250"/>
            <a:ext cx="42849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a:t>TIPOS DE MENSAJES VTP</a:t>
            </a:r>
            <a:endParaRPr/>
          </a:p>
        </p:txBody>
      </p:sp>
      <p:sp>
        <p:nvSpPr>
          <p:cNvPr id="260" name="Google Shape;260;p14"/>
          <p:cNvSpPr txBox="1"/>
          <p:nvPr>
            <p:ph idx="1" type="subTitle"/>
          </p:nvPr>
        </p:nvSpPr>
        <p:spPr>
          <a:xfrm>
            <a:off x="4265400" y="2072250"/>
            <a:ext cx="4432800" cy="2270100"/>
          </a:xfrm>
          <a:prstGeom prst="rect">
            <a:avLst/>
          </a:prstGeom>
          <a:noFill/>
          <a:ln>
            <a:noFill/>
          </a:ln>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dk1"/>
              </a:buClr>
              <a:buSzPts val="1600"/>
              <a:buChar char="●"/>
            </a:pPr>
            <a:r>
              <a:rPr lang="en" sz="1600"/>
              <a:t>Anuncios resumidos</a:t>
            </a:r>
            <a:endParaRPr sz="1600"/>
          </a:p>
          <a:p>
            <a:pPr indent="-330200" lvl="0" marL="457200" rtl="0" algn="just">
              <a:lnSpc>
                <a:spcPct val="100000"/>
              </a:lnSpc>
              <a:spcBef>
                <a:spcPts val="0"/>
              </a:spcBef>
              <a:spcAft>
                <a:spcPts val="0"/>
              </a:spcAft>
              <a:buClr>
                <a:schemeClr val="dk1"/>
              </a:buClr>
              <a:buSzPts val="1600"/>
              <a:buChar char="●"/>
            </a:pPr>
            <a:r>
              <a:rPr lang="en" sz="1600"/>
              <a:t>Anuncio de subconjunto</a:t>
            </a:r>
            <a:endParaRPr sz="1600"/>
          </a:p>
          <a:p>
            <a:pPr indent="-330200" lvl="0" marL="457200" rtl="0" algn="just">
              <a:lnSpc>
                <a:spcPct val="100000"/>
              </a:lnSpc>
              <a:spcBef>
                <a:spcPts val="0"/>
              </a:spcBef>
              <a:spcAft>
                <a:spcPts val="0"/>
              </a:spcAft>
              <a:buClr>
                <a:schemeClr val="dk1"/>
              </a:buClr>
              <a:buSzPts val="1600"/>
              <a:buChar char="●"/>
            </a:pPr>
            <a:r>
              <a:rPr lang="en" sz="1600"/>
              <a:t>Solicitud de publicidad del cliente</a:t>
            </a:r>
            <a:endParaRPr sz="1600"/>
          </a:p>
        </p:txBody>
      </p:sp>
      <p:pic>
        <p:nvPicPr>
          <p:cNvPr id="261" name="Google Shape;261;p14"/>
          <p:cNvPicPr preferRelativeResize="0"/>
          <p:nvPr/>
        </p:nvPicPr>
        <p:blipFill rotWithShape="1">
          <a:blip r:embed="rId3">
            <a:alphaModFix/>
          </a:blip>
          <a:srcRect b="0" l="17088" r="18912" t="0"/>
          <a:stretch/>
        </p:blipFill>
        <p:spPr>
          <a:xfrm>
            <a:off x="436950" y="1372350"/>
            <a:ext cx="3669375" cy="27159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65" name="Shape 265"/>
        <p:cNvGrpSpPr/>
        <p:nvPr/>
      </p:nvGrpSpPr>
      <p:grpSpPr>
        <a:xfrm>
          <a:off x="0" y="0"/>
          <a:ext cx="0" cy="0"/>
          <a:chOff x="0" y="0"/>
          <a:chExt cx="0" cy="0"/>
        </a:xfrm>
      </p:grpSpPr>
      <p:sp>
        <p:nvSpPr>
          <p:cNvPr id="266" name="Google Shape;266;p15"/>
          <p:cNvSpPr txBox="1"/>
          <p:nvPr>
            <p:ph type="title"/>
          </p:nvPr>
        </p:nvSpPr>
        <p:spPr>
          <a:xfrm>
            <a:off x="4096200" y="791250"/>
            <a:ext cx="42948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a:t>VTP PRUNING</a:t>
            </a:r>
            <a:endParaRPr/>
          </a:p>
        </p:txBody>
      </p:sp>
      <p:sp>
        <p:nvSpPr>
          <p:cNvPr id="267" name="Google Shape;267;p15"/>
          <p:cNvSpPr txBox="1"/>
          <p:nvPr>
            <p:ph idx="1" type="subTitle"/>
          </p:nvPr>
        </p:nvSpPr>
        <p:spPr>
          <a:xfrm>
            <a:off x="4096200" y="1725925"/>
            <a:ext cx="4602000" cy="2298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000"/>
              </a:spcAft>
              <a:buSzPts val="1200"/>
              <a:buNone/>
            </a:pPr>
            <a:r>
              <a:rPr lang="en" sz="1300"/>
              <a:t>Cuando se habilita esta característica en el VTP Server, se pruna a los switches que no sean parte del mensaje entre 2 hosts, ya que sino se configura el mensaje le llega como broadcast a todos los switches en la red. De esta forma reducir tráfico innecesario.</a:t>
            </a:r>
            <a:endParaRPr sz="1300"/>
          </a:p>
        </p:txBody>
      </p:sp>
      <p:pic>
        <p:nvPicPr>
          <p:cNvPr id="268" name="Google Shape;268;p15"/>
          <p:cNvPicPr preferRelativeResize="0"/>
          <p:nvPr/>
        </p:nvPicPr>
        <p:blipFill rotWithShape="1">
          <a:blip r:embed="rId3">
            <a:alphaModFix/>
          </a:blip>
          <a:srcRect b="0" l="10299" r="9422" t="0"/>
          <a:stretch/>
        </p:blipFill>
        <p:spPr>
          <a:xfrm>
            <a:off x="309675" y="1520475"/>
            <a:ext cx="3451299" cy="2418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72" name="Shape 272"/>
        <p:cNvGrpSpPr/>
        <p:nvPr/>
      </p:nvGrpSpPr>
      <p:grpSpPr>
        <a:xfrm>
          <a:off x="0" y="0"/>
          <a:ext cx="0" cy="0"/>
          <a:chOff x="0" y="0"/>
          <a:chExt cx="0" cy="0"/>
        </a:xfrm>
      </p:grpSpPr>
      <p:pic>
        <p:nvPicPr>
          <p:cNvPr id="273" name="Google Shape;273;p16"/>
          <p:cNvPicPr preferRelativeResize="0"/>
          <p:nvPr/>
        </p:nvPicPr>
        <p:blipFill rotWithShape="1">
          <a:blip r:embed="rId3">
            <a:alphaModFix/>
          </a:blip>
          <a:srcRect b="0" l="0" r="0" t="0"/>
          <a:stretch/>
        </p:blipFill>
        <p:spPr>
          <a:xfrm>
            <a:off x="1838625" y="477075"/>
            <a:ext cx="5366650" cy="4189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7"/>
          <p:cNvSpPr txBox="1"/>
          <p:nvPr>
            <p:ph type="title"/>
          </p:nvPr>
        </p:nvSpPr>
        <p:spPr>
          <a:xfrm>
            <a:off x="3403454" y="783554"/>
            <a:ext cx="4383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3600"/>
              <a:buFont typeface="Calibri"/>
              <a:buNone/>
            </a:pPr>
            <a:r>
              <a:rPr lang="en"/>
              <a:t>RESUMEN DE MODOS VTP</a:t>
            </a:r>
            <a:endParaRPr/>
          </a:p>
        </p:txBody>
      </p:sp>
      <p:sp>
        <p:nvSpPr>
          <p:cNvPr id="279" name="Google Shape;279;p17"/>
          <p:cNvSpPr txBox="1"/>
          <p:nvPr>
            <p:ph idx="2" type="title"/>
          </p:nvPr>
        </p:nvSpPr>
        <p:spPr>
          <a:xfrm>
            <a:off x="1356946" y="783550"/>
            <a:ext cx="2046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Font typeface="Calibri"/>
              <a:buNone/>
            </a:pPr>
            <a:r>
              <a:rPr lang="en"/>
              <a:t>02</a:t>
            </a:r>
            <a:endParaRPr/>
          </a:p>
        </p:txBody>
      </p:sp>
      <p:pic>
        <p:nvPicPr>
          <p:cNvPr id="280" name="Google Shape;280;p17"/>
          <p:cNvPicPr preferRelativeResize="0"/>
          <p:nvPr>
            <p:ph idx="3" type="pic"/>
          </p:nvPr>
        </p:nvPicPr>
        <p:blipFill rotWithShape="1">
          <a:blip r:embed="rId3">
            <a:alphaModFix/>
          </a:blip>
          <a:srcRect b="32144" l="0" r="0" t="32144"/>
          <a:stretch/>
        </p:blipFill>
        <p:spPr>
          <a:xfrm>
            <a:off x="5" y="2967300"/>
            <a:ext cx="9144000" cy="2176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84" name="Shape 284"/>
        <p:cNvGrpSpPr/>
        <p:nvPr/>
      </p:nvGrpSpPr>
      <p:grpSpPr>
        <a:xfrm>
          <a:off x="0" y="0"/>
          <a:ext cx="0" cy="0"/>
          <a:chOff x="0" y="0"/>
          <a:chExt cx="0" cy="0"/>
        </a:xfrm>
      </p:grpSpPr>
      <p:pic>
        <p:nvPicPr>
          <p:cNvPr id="285" name="Google Shape;285;p18"/>
          <p:cNvPicPr preferRelativeResize="0"/>
          <p:nvPr/>
        </p:nvPicPr>
        <p:blipFill rotWithShape="1">
          <a:blip r:embed="rId3">
            <a:alphaModFix/>
          </a:blip>
          <a:srcRect b="0" l="0" r="0" t="0"/>
          <a:stretch/>
        </p:blipFill>
        <p:spPr>
          <a:xfrm>
            <a:off x="385725" y="1365325"/>
            <a:ext cx="8492926" cy="2565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89" name="Shape 289"/>
        <p:cNvGrpSpPr/>
        <p:nvPr/>
      </p:nvGrpSpPr>
      <p:grpSpPr>
        <a:xfrm>
          <a:off x="0" y="0"/>
          <a:ext cx="0" cy="0"/>
          <a:chOff x="0" y="0"/>
          <a:chExt cx="0" cy="0"/>
        </a:xfrm>
      </p:grpSpPr>
      <p:sp>
        <p:nvSpPr>
          <p:cNvPr id="290" name="Google Shape;290;p19"/>
          <p:cNvSpPr txBox="1"/>
          <p:nvPr>
            <p:ph type="title"/>
          </p:nvPr>
        </p:nvSpPr>
        <p:spPr>
          <a:xfrm>
            <a:off x="4265875" y="491600"/>
            <a:ext cx="4294800" cy="89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a:t>CONFIGURACIÓN DE VTP</a:t>
            </a:r>
            <a:endParaRPr/>
          </a:p>
        </p:txBody>
      </p:sp>
      <p:sp>
        <p:nvSpPr>
          <p:cNvPr id="291" name="Google Shape;291;p19"/>
          <p:cNvSpPr txBox="1"/>
          <p:nvPr>
            <p:ph idx="1" type="subTitle"/>
          </p:nvPr>
        </p:nvSpPr>
        <p:spPr>
          <a:xfrm>
            <a:off x="861150" y="1747150"/>
            <a:ext cx="7530000" cy="738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Para ver los comandos que tiene el VTP en nuestro dispositivo tenemos que escribir lo siguiente en consola:</a:t>
            </a:r>
            <a:endParaRPr sz="1300"/>
          </a:p>
          <a:p>
            <a:pPr indent="0" lvl="0" marL="0" rtl="0" algn="just">
              <a:lnSpc>
                <a:spcPct val="100000"/>
              </a:lnSpc>
              <a:spcBef>
                <a:spcPts val="1000"/>
              </a:spcBef>
              <a:spcAft>
                <a:spcPts val="1000"/>
              </a:spcAft>
              <a:buSzPts val="1200"/>
              <a:buNone/>
            </a:pPr>
            <a:r>
              <a:t/>
            </a:r>
            <a:endParaRPr sz="1300"/>
          </a:p>
        </p:txBody>
      </p:sp>
      <p:sp>
        <p:nvSpPr>
          <p:cNvPr id="292" name="Google Shape;292;p19"/>
          <p:cNvSpPr txBox="1"/>
          <p:nvPr/>
        </p:nvSpPr>
        <p:spPr>
          <a:xfrm>
            <a:off x="3603375" y="2714900"/>
            <a:ext cx="3000000" cy="75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1" i="0" lang="en" sz="3700" u="none" cap="none" strike="noStrike">
                <a:solidFill>
                  <a:schemeClr val="dk1"/>
                </a:solidFill>
                <a:latin typeface="Arial"/>
                <a:ea typeface="Arial"/>
                <a:cs typeface="Arial"/>
                <a:sym typeface="Arial"/>
              </a:rPr>
              <a:t>vtp ?</a:t>
            </a:r>
            <a:endParaRPr b="1" i="0" sz="37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1"/>
          <p:cNvSpPr txBox="1"/>
          <p:nvPr>
            <p:ph type="title"/>
          </p:nvPr>
        </p:nvSpPr>
        <p:spPr>
          <a:xfrm>
            <a:off x="3091543" y="783550"/>
            <a:ext cx="5405306"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3600"/>
              <a:buFont typeface="Calibri"/>
              <a:buNone/>
            </a:pPr>
            <a:r>
              <a:rPr lang="en" sz="2700"/>
              <a:t>COMANDOS -VTP MODO SERVIDOR/CLIENTE/TRANSPARENTE</a:t>
            </a:r>
            <a:endParaRPr sz="2700"/>
          </a:p>
        </p:txBody>
      </p:sp>
      <p:sp>
        <p:nvSpPr>
          <p:cNvPr id="298" name="Google Shape;298;p21"/>
          <p:cNvSpPr txBox="1"/>
          <p:nvPr>
            <p:ph idx="2" type="title"/>
          </p:nvPr>
        </p:nvSpPr>
        <p:spPr>
          <a:xfrm>
            <a:off x="1356946" y="783550"/>
            <a:ext cx="1734597"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Font typeface="Calibri"/>
              <a:buNone/>
            </a:pPr>
            <a:r>
              <a:rPr lang="en"/>
              <a:t>03</a:t>
            </a:r>
            <a:endParaRPr/>
          </a:p>
        </p:txBody>
      </p:sp>
      <p:pic>
        <p:nvPicPr>
          <p:cNvPr id="299" name="Google Shape;299;p21"/>
          <p:cNvPicPr preferRelativeResize="0"/>
          <p:nvPr>
            <p:ph idx="3" type="pic"/>
          </p:nvPr>
        </p:nvPicPr>
        <p:blipFill rotWithShape="1">
          <a:blip r:embed="rId3">
            <a:alphaModFix/>
          </a:blip>
          <a:srcRect b="32144" l="0" r="0" t="32144"/>
          <a:stretch/>
        </p:blipFill>
        <p:spPr>
          <a:xfrm>
            <a:off x="5" y="2967300"/>
            <a:ext cx="9144000" cy="2176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03" name="Shape 303"/>
        <p:cNvGrpSpPr/>
        <p:nvPr/>
      </p:nvGrpSpPr>
      <p:grpSpPr>
        <a:xfrm>
          <a:off x="0" y="0"/>
          <a:ext cx="0" cy="0"/>
          <a:chOff x="0" y="0"/>
          <a:chExt cx="0" cy="0"/>
        </a:xfrm>
      </p:grpSpPr>
      <p:sp>
        <p:nvSpPr>
          <p:cNvPr id="304" name="Google Shape;304;p22"/>
          <p:cNvSpPr txBox="1"/>
          <p:nvPr>
            <p:ph type="title"/>
          </p:nvPr>
        </p:nvSpPr>
        <p:spPr>
          <a:xfrm>
            <a:off x="4404675" y="568525"/>
            <a:ext cx="39336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a:t>VTP</a:t>
            </a:r>
            <a:endParaRPr/>
          </a:p>
        </p:txBody>
      </p:sp>
      <p:sp>
        <p:nvSpPr>
          <p:cNvPr id="305" name="Google Shape;305;p22"/>
          <p:cNvSpPr txBox="1"/>
          <p:nvPr>
            <p:ph idx="1" type="subTitle"/>
          </p:nvPr>
        </p:nvSpPr>
        <p:spPr>
          <a:xfrm>
            <a:off x="4254800" y="1234450"/>
            <a:ext cx="4443300" cy="3595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t/>
            </a:r>
            <a:endParaRPr sz="1300"/>
          </a:p>
          <a:p>
            <a:pPr indent="0" lvl="0" marL="0" rtl="0" algn="just">
              <a:lnSpc>
                <a:spcPct val="100000"/>
              </a:lnSpc>
              <a:spcBef>
                <a:spcPts val="1000"/>
              </a:spcBef>
              <a:spcAft>
                <a:spcPts val="0"/>
              </a:spcAft>
              <a:buSzPts val="1200"/>
              <a:buNone/>
            </a:pPr>
            <a:r>
              <a:rPr lang="en" sz="2000"/>
              <a:t>• conf t</a:t>
            </a:r>
            <a:endParaRPr sz="2000"/>
          </a:p>
          <a:p>
            <a:pPr indent="0" lvl="0" marL="0" rtl="0" algn="just">
              <a:lnSpc>
                <a:spcPct val="100000"/>
              </a:lnSpc>
              <a:spcBef>
                <a:spcPts val="1000"/>
              </a:spcBef>
              <a:spcAft>
                <a:spcPts val="0"/>
              </a:spcAft>
              <a:buSzPts val="1200"/>
              <a:buNone/>
            </a:pPr>
            <a:r>
              <a:rPr lang="en" sz="2000"/>
              <a:t>• vtp domain NAME</a:t>
            </a:r>
            <a:endParaRPr sz="2000"/>
          </a:p>
          <a:p>
            <a:pPr indent="0" lvl="0" marL="0" rtl="0" algn="just">
              <a:lnSpc>
                <a:spcPct val="100000"/>
              </a:lnSpc>
              <a:spcBef>
                <a:spcPts val="1000"/>
              </a:spcBef>
              <a:spcAft>
                <a:spcPts val="0"/>
              </a:spcAft>
              <a:buSzPts val="1200"/>
              <a:buNone/>
            </a:pPr>
            <a:r>
              <a:rPr lang="en" sz="2000"/>
              <a:t>• vtp password #</a:t>
            </a:r>
            <a:endParaRPr sz="2000"/>
          </a:p>
          <a:p>
            <a:pPr indent="0" lvl="0" marL="0" rtl="0" algn="just">
              <a:lnSpc>
                <a:spcPct val="100000"/>
              </a:lnSpc>
              <a:spcBef>
                <a:spcPts val="1000"/>
              </a:spcBef>
              <a:spcAft>
                <a:spcPts val="0"/>
              </a:spcAft>
              <a:buSzPts val="1200"/>
              <a:buNone/>
            </a:pPr>
            <a:r>
              <a:rPr lang="en" sz="2000"/>
              <a:t>• vtp mode server/client/transparent</a:t>
            </a:r>
            <a:endParaRPr sz="2000"/>
          </a:p>
          <a:p>
            <a:pPr indent="0" lvl="0" marL="0" rtl="0" algn="just">
              <a:lnSpc>
                <a:spcPct val="100000"/>
              </a:lnSpc>
              <a:spcBef>
                <a:spcPts val="1000"/>
              </a:spcBef>
              <a:spcAft>
                <a:spcPts val="0"/>
              </a:spcAft>
              <a:buSzPts val="1200"/>
              <a:buNone/>
            </a:pPr>
            <a:r>
              <a:rPr lang="en" sz="2000"/>
              <a:t>• end</a:t>
            </a:r>
            <a:endParaRPr sz="2000"/>
          </a:p>
          <a:p>
            <a:pPr indent="0" lvl="0" marL="0" rtl="0" algn="just">
              <a:lnSpc>
                <a:spcPct val="100000"/>
              </a:lnSpc>
              <a:spcBef>
                <a:spcPts val="1000"/>
              </a:spcBef>
              <a:spcAft>
                <a:spcPts val="0"/>
              </a:spcAft>
              <a:buSzPts val="1200"/>
              <a:buNone/>
            </a:pPr>
            <a:r>
              <a:t/>
            </a:r>
            <a:endParaRPr sz="2000"/>
          </a:p>
          <a:p>
            <a:pPr indent="0" lvl="0" marL="0" rtl="0" algn="just">
              <a:lnSpc>
                <a:spcPct val="100000"/>
              </a:lnSpc>
              <a:spcBef>
                <a:spcPts val="1000"/>
              </a:spcBef>
              <a:spcAft>
                <a:spcPts val="1000"/>
              </a:spcAft>
              <a:buSzPts val="1200"/>
              <a:buNone/>
            </a:pPr>
            <a:r>
              <a:rPr lang="en" sz="2000"/>
              <a:t>• sh vtp status</a:t>
            </a:r>
            <a:endParaRPr sz="2000"/>
          </a:p>
        </p:txBody>
      </p:sp>
      <p:pic>
        <p:nvPicPr>
          <p:cNvPr id="306" name="Google Shape;306;p22"/>
          <p:cNvPicPr preferRelativeResize="0"/>
          <p:nvPr/>
        </p:nvPicPr>
        <p:blipFill rotWithShape="1">
          <a:blip r:embed="rId3">
            <a:alphaModFix/>
          </a:blip>
          <a:srcRect b="17368" l="0" r="0" t="0"/>
          <a:stretch/>
        </p:blipFill>
        <p:spPr>
          <a:xfrm>
            <a:off x="65175" y="2067425"/>
            <a:ext cx="3863349" cy="100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185" name="Shape 185"/>
        <p:cNvGrpSpPr/>
        <p:nvPr/>
      </p:nvGrpSpPr>
      <p:grpSpPr>
        <a:xfrm>
          <a:off x="0" y="0"/>
          <a:ext cx="0" cy="0"/>
          <a:chOff x="0" y="0"/>
          <a:chExt cx="0" cy="0"/>
        </a:xfrm>
      </p:grpSpPr>
      <p:sp>
        <p:nvSpPr>
          <p:cNvPr id="186" name="Google Shape;186;p4"/>
          <p:cNvSpPr txBox="1"/>
          <p:nvPr>
            <p:ph type="title"/>
          </p:nvPr>
        </p:nvSpPr>
        <p:spPr>
          <a:xfrm>
            <a:off x="645750" y="5762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2800"/>
              <a:buFont typeface="Calibri"/>
              <a:buNone/>
            </a:pPr>
            <a:r>
              <a:rPr lang="en"/>
              <a:t>CONTENIDO</a:t>
            </a:r>
            <a:endParaRPr/>
          </a:p>
        </p:txBody>
      </p:sp>
      <p:sp>
        <p:nvSpPr>
          <p:cNvPr id="187" name="Google Shape;187;p4"/>
          <p:cNvSpPr txBox="1"/>
          <p:nvPr>
            <p:ph idx="2" type="title"/>
          </p:nvPr>
        </p:nvSpPr>
        <p:spPr>
          <a:xfrm>
            <a:off x="1618650" y="1633283"/>
            <a:ext cx="734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3000"/>
              <a:buFont typeface="Calibri"/>
              <a:buNone/>
            </a:pPr>
            <a:r>
              <a:rPr lang="en"/>
              <a:t>*</a:t>
            </a:r>
            <a:endParaRPr/>
          </a:p>
        </p:txBody>
      </p:sp>
      <p:sp>
        <p:nvSpPr>
          <p:cNvPr id="188" name="Google Shape;188;p4"/>
          <p:cNvSpPr txBox="1"/>
          <p:nvPr>
            <p:ph idx="3" type="title"/>
          </p:nvPr>
        </p:nvSpPr>
        <p:spPr>
          <a:xfrm>
            <a:off x="4130400" y="2187633"/>
            <a:ext cx="734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3000"/>
              <a:buFont typeface="Calibri"/>
              <a:buNone/>
            </a:pPr>
            <a:r>
              <a:rPr lang="en"/>
              <a:t>*</a:t>
            </a:r>
            <a:endParaRPr/>
          </a:p>
        </p:txBody>
      </p:sp>
      <p:sp>
        <p:nvSpPr>
          <p:cNvPr id="189" name="Google Shape;189;p4"/>
          <p:cNvSpPr txBox="1"/>
          <p:nvPr>
            <p:ph idx="4" type="title"/>
          </p:nvPr>
        </p:nvSpPr>
        <p:spPr>
          <a:xfrm>
            <a:off x="6662400" y="3107383"/>
            <a:ext cx="734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3000"/>
              <a:buFont typeface="Calibri"/>
              <a:buNone/>
            </a:pPr>
            <a:r>
              <a:rPr lang="en"/>
              <a:t>*</a:t>
            </a:r>
            <a:endParaRPr/>
          </a:p>
        </p:txBody>
      </p:sp>
      <p:sp>
        <p:nvSpPr>
          <p:cNvPr id="190" name="Google Shape;190;p4"/>
          <p:cNvSpPr txBox="1"/>
          <p:nvPr>
            <p:ph idx="1" type="subTitle"/>
          </p:nvPr>
        </p:nvSpPr>
        <p:spPr>
          <a:xfrm>
            <a:off x="720000" y="2187625"/>
            <a:ext cx="2532000" cy="7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VTP</a:t>
            </a:r>
            <a:endParaRPr/>
          </a:p>
        </p:txBody>
      </p:sp>
      <p:sp>
        <p:nvSpPr>
          <p:cNvPr id="191" name="Google Shape;191;p4"/>
          <p:cNvSpPr txBox="1"/>
          <p:nvPr>
            <p:ph idx="8" type="subTitle"/>
          </p:nvPr>
        </p:nvSpPr>
        <p:spPr>
          <a:xfrm>
            <a:off x="3231750" y="2741975"/>
            <a:ext cx="2532000" cy="7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Propiedades</a:t>
            </a:r>
            <a:endParaRPr/>
          </a:p>
        </p:txBody>
      </p:sp>
      <p:sp>
        <p:nvSpPr>
          <p:cNvPr id="192" name="Google Shape;192;p4"/>
          <p:cNvSpPr txBox="1"/>
          <p:nvPr>
            <p:ph idx="9" type="subTitle"/>
          </p:nvPr>
        </p:nvSpPr>
        <p:spPr>
          <a:xfrm>
            <a:off x="5763750" y="3661725"/>
            <a:ext cx="2532000" cy="7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Configuración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pic>
        <p:nvPicPr>
          <p:cNvPr id="311" name="Google Shape;311;p24"/>
          <p:cNvPicPr preferRelativeResize="0"/>
          <p:nvPr/>
        </p:nvPicPr>
        <p:blipFill rotWithShape="1">
          <a:blip r:embed="rId4">
            <a:alphaModFix/>
          </a:blip>
          <a:srcRect b="0" l="0" r="0" t="0"/>
          <a:stretch/>
        </p:blipFill>
        <p:spPr>
          <a:xfrm>
            <a:off x="0" y="0"/>
            <a:ext cx="9141618" cy="5142160"/>
          </a:xfrm>
          <a:prstGeom prst="rect">
            <a:avLst/>
          </a:prstGeom>
          <a:noFill/>
          <a:ln>
            <a:noFill/>
          </a:ln>
        </p:spPr>
      </p:pic>
      <p:sp>
        <p:nvSpPr>
          <p:cNvPr id="312" name="Google Shape;312;p24"/>
          <p:cNvSpPr txBox="1"/>
          <p:nvPr>
            <p:ph type="title"/>
          </p:nvPr>
        </p:nvSpPr>
        <p:spPr>
          <a:xfrm>
            <a:off x="5762171" y="479322"/>
            <a:ext cx="2887758" cy="2809976"/>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lt1"/>
              </a:buClr>
              <a:buSzPts val="2800"/>
              <a:buFont typeface="Calibri"/>
              <a:buNone/>
            </a:pPr>
            <a:r>
              <a:rPr lang="en" sz="3200"/>
              <a:t>VTP - VERSIONS</a:t>
            </a:r>
            <a:endParaRPr/>
          </a:p>
        </p:txBody>
      </p:sp>
      <p:sp>
        <p:nvSpPr>
          <p:cNvPr id="313" name="Google Shape;313;p24"/>
          <p:cNvSpPr txBox="1"/>
          <p:nvPr>
            <p:ph idx="1" type="subTitle"/>
          </p:nvPr>
        </p:nvSpPr>
        <p:spPr>
          <a:xfrm>
            <a:off x="6142703" y="3289299"/>
            <a:ext cx="2507226" cy="1371192"/>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b="1" lang="en" sz="1800" cap="none"/>
              <a:t>VTP 1</a:t>
            </a:r>
            <a:endParaRPr/>
          </a:p>
          <a:p>
            <a:pPr indent="0" lvl="0" marL="0" rtl="0" algn="ctr">
              <a:lnSpc>
                <a:spcPct val="100000"/>
              </a:lnSpc>
              <a:spcBef>
                <a:spcPts val="1000"/>
              </a:spcBef>
              <a:spcAft>
                <a:spcPts val="0"/>
              </a:spcAft>
              <a:buClr>
                <a:schemeClr val="lt1"/>
              </a:buClr>
              <a:buSzPts val="1800"/>
              <a:buNone/>
            </a:pPr>
            <a:r>
              <a:rPr b="1" lang="en" sz="1800" cap="none"/>
              <a:t>VTP 2</a:t>
            </a:r>
            <a:endParaRPr/>
          </a:p>
          <a:p>
            <a:pPr indent="0" lvl="0" marL="0" rtl="0" algn="ctr">
              <a:lnSpc>
                <a:spcPct val="100000"/>
              </a:lnSpc>
              <a:spcBef>
                <a:spcPts val="1000"/>
              </a:spcBef>
              <a:spcAft>
                <a:spcPts val="1000"/>
              </a:spcAft>
              <a:buClr>
                <a:schemeClr val="lt1"/>
              </a:buClr>
              <a:buSzPts val="1800"/>
              <a:buNone/>
            </a:pPr>
            <a:r>
              <a:rPr b="1" lang="en" sz="1800" cap="none"/>
              <a:t>VTP3</a:t>
            </a:r>
            <a:endParaRPr/>
          </a:p>
        </p:txBody>
      </p:sp>
      <p:pic>
        <p:nvPicPr>
          <p:cNvPr descr="Introduction to VTP (VLAN Trunking Protocol)" id="314" name="Google Shape;314;p24"/>
          <p:cNvPicPr preferRelativeResize="0"/>
          <p:nvPr/>
        </p:nvPicPr>
        <p:blipFill rotWithShape="1">
          <a:blip r:embed="rId5">
            <a:alphaModFix/>
          </a:blip>
          <a:srcRect b="0" l="0" r="0" t="0"/>
          <a:stretch/>
        </p:blipFill>
        <p:spPr>
          <a:xfrm>
            <a:off x="472357" y="639937"/>
            <a:ext cx="5191023" cy="3867311"/>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18" name="Shape 318"/>
        <p:cNvGrpSpPr/>
        <p:nvPr/>
      </p:nvGrpSpPr>
      <p:grpSpPr>
        <a:xfrm>
          <a:off x="0" y="0"/>
          <a:ext cx="0" cy="0"/>
          <a:chOff x="0" y="0"/>
          <a:chExt cx="0" cy="0"/>
        </a:xfrm>
      </p:grpSpPr>
      <p:sp>
        <p:nvSpPr>
          <p:cNvPr id="319" name="Google Shape;319;p25"/>
          <p:cNvSpPr txBox="1"/>
          <p:nvPr>
            <p:ph type="title"/>
          </p:nvPr>
        </p:nvSpPr>
        <p:spPr>
          <a:xfrm>
            <a:off x="4148725" y="568525"/>
            <a:ext cx="41895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sz="2600"/>
              <a:t>VTP - VERSIONS</a:t>
            </a:r>
            <a:endParaRPr sz="2600"/>
          </a:p>
        </p:txBody>
      </p:sp>
      <p:sp>
        <p:nvSpPr>
          <p:cNvPr id="320" name="Google Shape;320;p25"/>
          <p:cNvSpPr txBox="1"/>
          <p:nvPr>
            <p:ph idx="1" type="subTitle"/>
          </p:nvPr>
        </p:nvSpPr>
        <p:spPr>
          <a:xfrm>
            <a:off x="407625" y="1272750"/>
            <a:ext cx="8216400" cy="3631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400"/>
              <a:t>1. Soporte para VLAN Token Ring.</a:t>
            </a:r>
            <a:endParaRPr sz="1400"/>
          </a:p>
          <a:p>
            <a:pPr indent="0" lvl="0" marL="0" rtl="0" algn="just">
              <a:lnSpc>
                <a:spcPct val="100000"/>
              </a:lnSpc>
              <a:spcBef>
                <a:spcPts val="0"/>
              </a:spcBef>
              <a:spcAft>
                <a:spcPts val="0"/>
              </a:spcAft>
              <a:buSzPts val="1200"/>
              <a:buNone/>
            </a:pPr>
            <a:r>
              <a:t/>
            </a:r>
            <a:endParaRPr sz="1400"/>
          </a:p>
          <a:p>
            <a:pPr indent="0" lvl="0" marL="0" rtl="0" algn="just">
              <a:lnSpc>
                <a:spcPct val="100000"/>
              </a:lnSpc>
              <a:spcBef>
                <a:spcPts val="1000"/>
              </a:spcBef>
              <a:spcAft>
                <a:spcPts val="0"/>
              </a:spcAft>
              <a:buSzPts val="1200"/>
              <a:buNone/>
            </a:pPr>
            <a:r>
              <a:rPr lang="en" sz="1400"/>
              <a:t>2. La versión 2 admite comprobaciones de coherencia. Esto significa que cuando se ingresa nueva información sobre el dominio VTP a través de la línea de comando o algún otro método,, la versión 2 de VTP realizará la verificación de coherencia. La versión 2 de VTP no verificará una trama VTP si se recibe de otro par VTP o si la información se obtiene de NVRAM. El par VTP realizará una verificación de hash MD5 en una trama VTP recibida de un par VTP y, si es correcta, aceptará el mensaje.</a:t>
            </a:r>
            <a:endParaRPr sz="1400"/>
          </a:p>
          <a:p>
            <a:pPr indent="0" lvl="0" marL="0" rtl="0" algn="just">
              <a:lnSpc>
                <a:spcPct val="100000"/>
              </a:lnSpc>
              <a:spcBef>
                <a:spcPts val="1000"/>
              </a:spcBef>
              <a:spcAft>
                <a:spcPts val="0"/>
              </a:spcAft>
              <a:buSzPts val="1200"/>
              <a:buNone/>
            </a:pPr>
            <a:r>
              <a:t/>
            </a:r>
            <a:endParaRPr sz="1400"/>
          </a:p>
          <a:p>
            <a:pPr indent="0" lvl="0" marL="0" rtl="0" algn="just">
              <a:lnSpc>
                <a:spcPct val="100000"/>
              </a:lnSpc>
              <a:spcBef>
                <a:spcPts val="1000"/>
              </a:spcBef>
              <a:spcAft>
                <a:spcPts val="1000"/>
              </a:spcAft>
              <a:buSzPts val="1200"/>
              <a:buNone/>
            </a:pPr>
            <a:r>
              <a:rPr lang="en" sz="1400"/>
              <a:t>La versión 3 de VTP admite algunas funciones que no son compatibles con la versión 1 o la versión 2</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324" name="Shape 324"/>
        <p:cNvGrpSpPr/>
        <p:nvPr/>
      </p:nvGrpSpPr>
      <p:grpSpPr>
        <a:xfrm>
          <a:off x="0" y="0"/>
          <a:ext cx="0" cy="0"/>
          <a:chOff x="0" y="0"/>
          <a:chExt cx="0" cy="0"/>
        </a:xfrm>
      </p:grpSpPr>
      <p:sp>
        <p:nvSpPr>
          <p:cNvPr id="325" name="Google Shape;325;p26"/>
          <p:cNvSpPr txBox="1"/>
          <p:nvPr>
            <p:ph type="title"/>
          </p:nvPr>
        </p:nvSpPr>
        <p:spPr>
          <a:xfrm>
            <a:off x="4148725" y="568525"/>
            <a:ext cx="41895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sz="2600"/>
              <a:t>CONTRASEÑA VTP</a:t>
            </a:r>
            <a:endParaRPr sz="2600"/>
          </a:p>
        </p:txBody>
      </p:sp>
      <p:sp>
        <p:nvSpPr>
          <p:cNvPr id="326" name="Google Shape;326;p26"/>
          <p:cNvSpPr txBox="1"/>
          <p:nvPr>
            <p:ph idx="1" type="subTitle"/>
          </p:nvPr>
        </p:nvSpPr>
        <p:spPr>
          <a:xfrm>
            <a:off x="4434525" y="1272750"/>
            <a:ext cx="4189500" cy="3631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000"/>
              </a:spcAft>
              <a:buSzPts val="1200"/>
              <a:buNone/>
            </a:pPr>
            <a:r>
              <a:rPr lang="en" sz="1400"/>
              <a:t>Si configura una contraseña para el VTP, debe configurar la contraseña en todos los switches en el dominio VTP. La contraseña debe ser la misma contraseña en todos esos switches. La contraseña VTP que configura se traduce mediante un algoritmo en una palabra de 16 bytes (valor MD5) que figura en todos los paquetes de anuncios de resumen VTP.</a:t>
            </a:r>
            <a:endParaRPr sz="1400"/>
          </a:p>
        </p:txBody>
      </p:sp>
      <p:pic>
        <p:nvPicPr>
          <p:cNvPr id="327" name="Google Shape;327;p26"/>
          <p:cNvPicPr preferRelativeResize="0"/>
          <p:nvPr/>
        </p:nvPicPr>
        <p:blipFill rotWithShape="1">
          <a:blip r:embed="rId3">
            <a:alphaModFix/>
          </a:blip>
          <a:srcRect b="0" l="0" r="0" t="0"/>
          <a:stretch/>
        </p:blipFill>
        <p:spPr>
          <a:xfrm>
            <a:off x="226650" y="1662625"/>
            <a:ext cx="3847874" cy="2065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txBox="1"/>
          <p:nvPr>
            <p:ph idx="1" type="subTitle"/>
          </p:nvPr>
        </p:nvSpPr>
        <p:spPr>
          <a:xfrm>
            <a:off x="266250" y="826275"/>
            <a:ext cx="5015100" cy="4039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lang="en" sz="1700"/>
              <a:t>REFERENCIAS </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rPr lang="en" sz="1500" u="sng">
                <a:solidFill>
                  <a:schemeClr val="hlink"/>
                </a:solidFill>
                <a:hlinkClick r:id="rId3"/>
              </a:rPr>
              <a:t>https://technicalgyaans.com/what-is-vtp-in-networking/</a:t>
            </a:r>
            <a:r>
              <a:rPr lang="en" sz="1500"/>
              <a:t> </a:t>
            </a:r>
            <a:endParaRPr sz="1500"/>
          </a:p>
          <a:p>
            <a:pPr indent="0" lvl="0" marL="0" rtl="0" algn="just">
              <a:lnSpc>
                <a:spcPct val="100000"/>
              </a:lnSpc>
              <a:spcBef>
                <a:spcPts val="0"/>
              </a:spcBef>
              <a:spcAft>
                <a:spcPts val="0"/>
              </a:spcAft>
              <a:buSzPts val="1800"/>
              <a:buNone/>
            </a:pPr>
            <a:r>
              <a:t/>
            </a:r>
            <a:endParaRPr sz="1500"/>
          </a:p>
          <a:p>
            <a:pPr indent="0" lvl="0" marL="0" rtl="0" algn="just">
              <a:lnSpc>
                <a:spcPct val="100000"/>
              </a:lnSpc>
              <a:spcBef>
                <a:spcPts val="0"/>
              </a:spcBef>
              <a:spcAft>
                <a:spcPts val="0"/>
              </a:spcAft>
              <a:buSzPts val="1800"/>
              <a:buNone/>
            </a:pPr>
            <a:r>
              <a:t/>
            </a:r>
            <a:endParaRPr sz="1500"/>
          </a:p>
          <a:p>
            <a:pPr indent="0" lvl="0" marL="0" rtl="0" algn="just">
              <a:lnSpc>
                <a:spcPct val="100000"/>
              </a:lnSpc>
              <a:spcBef>
                <a:spcPts val="0"/>
              </a:spcBef>
              <a:spcAft>
                <a:spcPts val="0"/>
              </a:spcAft>
              <a:buSzPts val="1800"/>
              <a:buNone/>
            </a:pPr>
            <a:r>
              <a:rPr lang="en" sz="1500" u="sng">
                <a:solidFill>
                  <a:schemeClr val="hlink"/>
                </a:solidFill>
                <a:hlinkClick r:id="rId4"/>
              </a:rPr>
              <a:t>https://www.taufiknurhuda.web.id/2022/12/30/how-to-configure-vtp-vlan-trunking-protocol-on-switch-cisco/</a:t>
            </a:r>
            <a:r>
              <a:rPr lang="en" sz="1500"/>
              <a:t> </a:t>
            </a:r>
            <a:endParaRPr sz="15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t/>
            </a:r>
            <a:endParaRPr sz="1700"/>
          </a:p>
          <a:p>
            <a:pPr indent="0" lvl="0" marL="0" rtl="0" algn="just">
              <a:lnSpc>
                <a:spcPct val="100000"/>
              </a:lnSpc>
              <a:spcBef>
                <a:spcPts val="0"/>
              </a:spcBef>
              <a:spcAft>
                <a:spcPts val="0"/>
              </a:spcAft>
              <a:buSzPts val="1800"/>
              <a:buNone/>
            </a:pPr>
            <a:r>
              <a:t/>
            </a:r>
            <a:endParaRPr sz="1700"/>
          </a:p>
        </p:txBody>
      </p:sp>
      <p:pic>
        <p:nvPicPr>
          <p:cNvPr id="333" name="Google Shape;333;p29"/>
          <p:cNvPicPr preferRelativeResize="0"/>
          <p:nvPr>
            <p:ph idx="6" type="pic"/>
          </p:nvPr>
        </p:nvPicPr>
        <p:blipFill rotWithShape="1">
          <a:blip r:embed="rId5">
            <a:alphaModFix/>
          </a:blip>
          <a:srcRect b="0" l="1465" r="1464" t="0"/>
          <a:stretch/>
        </p:blipFill>
        <p:spPr>
          <a:xfrm>
            <a:off x="5715000" y="-2250"/>
            <a:ext cx="3429000" cy="514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txBox="1"/>
          <p:nvPr>
            <p:ph type="title"/>
          </p:nvPr>
        </p:nvSpPr>
        <p:spPr>
          <a:xfrm>
            <a:off x="3403454" y="783554"/>
            <a:ext cx="4383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VTP</a:t>
            </a:r>
            <a:endParaRPr/>
          </a:p>
        </p:txBody>
      </p:sp>
      <p:sp>
        <p:nvSpPr>
          <p:cNvPr id="198" name="Google Shape;198;p5"/>
          <p:cNvSpPr txBox="1"/>
          <p:nvPr>
            <p:ph idx="2" type="title"/>
          </p:nvPr>
        </p:nvSpPr>
        <p:spPr>
          <a:xfrm>
            <a:off x="1356946" y="783550"/>
            <a:ext cx="2046600" cy="162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Font typeface="Calibri"/>
              <a:buNone/>
            </a:pPr>
            <a:r>
              <a:rPr lang="en"/>
              <a:t>01</a:t>
            </a:r>
            <a:endParaRPr/>
          </a:p>
        </p:txBody>
      </p:sp>
      <p:pic>
        <p:nvPicPr>
          <p:cNvPr id="199" name="Google Shape;199;p5"/>
          <p:cNvPicPr preferRelativeResize="0"/>
          <p:nvPr>
            <p:ph idx="3" type="pic"/>
          </p:nvPr>
        </p:nvPicPr>
        <p:blipFill rotWithShape="1">
          <a:blip r:embed="rId3">
            <a:alphaModFix/>
          </a:blip>
          <a:srcRect b="32144" l="0" r="0" t="32144"/>
          <a:stretch/>
        </p:blipFill>
        <p:spPr>
          <a:xfrm>
            <a:off x="5" y="2967300"/>
            <a:ext cx="9144000" cy="217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03" name="Shape 203"/>
        <p:cNvGrpSpPr/>
        <p:nvPr/>
      </p:nvGrpSpPr>
      <p:grpSpPr>
        <a:xfrm>
          <a:off x="0" y="0"/>
          <a:ext cx="0" cy="0"/>
          <a:chOff x="0" y="0"/>
          <a:chExt cx="0" cy="0"/>
        </a:xfrm>
      </p:grpSpPr>
      <p:sp>
        <p:nvSpPr>
          <p:cNvPr id="204" name="Google Shape;204;p6"/>
          <p:cNvSpPr txBox="1"/>
          <p:nvPr>
            <p:ph type="title"/>
          </p:nvPr>
        </p:nvSpPr>
        <p:spPr>
          <a:xfrm>
            <a:off x="3947725" y="290575"/>
            <a:ext cx="42948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a:t>VTP</a:t>
            </a:r>
            <a:endParaRPr/>
          </a:p>
        </p:txBody>
      </p:sp>
      <p:sp>
        <p:nvSpPr>
          <p:cNvPr id="205" name="Google Shape;205;p6"/>
          <p:cNvSpPr txBox="1"/>
          <p:nvPr>
            <p:ph idx="1" type="subTitle"/>
          </p:nvPr>
        </p:nvSpPr>
        <p:spPr>
          <a:xfrm>
            <a:off x="3756350" y="1446550"/>
            <a:ext cx="4931400" cy="2938200"/>
          </a:xfrm>
          <a:prstGeom prst="rect">
            <a:avLst/>
          </a:prstGeom>
          <a:noFill/>
          <a:ln>
            <a:noFill/>
          </a:ln>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chemeClr val="dk1"/>
              </a:buClr>
              <a:buSzPts val="1300"/>
              <a:buChar char="●"/>
            </a:pPr>
            <a:r>
              <a:rPr lang="en" sz="1300"/>
              <a:t>Vlan Trunking Protocol es un protocolo de la capa 2. </a:t>
            </a:r>
            <a:endParaRPr sz="1300"/>
          </a:p>
          <a:p>
            <a:pPr indent="0" lvl="0" marL="457200" rtl="0" algn="just">
              <a:lnSpc>
                <a:spcPct val="100000"/>
              </a:lnSpc>
              <a:spcBef>
                <a:spcPts val="0"/>
              </a:spcBef>
              <a:spcAft>
                <a:spcPts val="0"/>
              </a:spcAft>
              <a:buSzPts val="1200"/>
              <a:buNone/>
            </a:pPr>
            <a:r>
              <a:t/>
            </a:r>
            <a:endParaRPr sz="1300"/>
          </a:p>
          <a:p>
            <a:pPr indent="-311150" lvl="0" marL="457200" rtl="0" algn="just">
              <a:lnSpc>
                <a:spcPct val="100000"/>
              </a:lnSpc>
              <a:spcBef>
                <a:spcPts val="0"/>
              </a:spcBef>
              <a:spcAft>
                <a:spcPts val="0"/>
              </a:spcAft>
              <a:buClr>
                <a:schemeClr val="dk1"/>
              </a:buClr>
              <a:buSzPts val="1300"/>
              <a:buChar char="●"/>
            </a:pPr>
            <a:r>
              <a:rPr lang="en" sz="1300"/>
              <a:t>Administra todo lo relacionado a Vlans en una topología.</a:t>
            </a:r>
            <a:endParaRPr sz="1300"/>
          </a:p>
          <a:p>
            <a:pPr indent="0" lvl="0" marL="457200" rtl="0" algn="just">
              <a:lnSpc>
                <a:spcPct val="100000"/>
              </a:lnSpc>
              <a:spcBef>
                <a:spcPts val="0"/>
              </a:spcBef>
              <a:spcAft>
                <a:spcPts val="0"/>
              </a:spcAft>
              <a:buSzPts val="1200"/>
              <a:buNone/>
            </a:pPr>
            <a:r>
              <a:t/>
            </a:r>
            <a:endParaRPr sz="1300"/>
          </a:p>
          <a:p>
            <a:pPr indent="-311150" lvl="0" marL="457200" rtl="0" algn="just">
              <a:lnSpc>
                <a:spcPct val="100000"/>
              </a:lnSpc>
              <a:spcBef>
                <a:spcPts val="0"/>
              </a:spcBef>
              <a:spcAft>
                <a:spcPts val="0"/>
              </a:spcAft>
              <a:buClr>
                <a:schemeClr val="dk1"/>
              </a:buClr>
              <a:buSzPts val="1300"/>
              <a:buChar char="●"/>
            </a:pPr>
            <a:r>
              <a:rPr lang="en" sz="1300"/>
              <a:t>Podemos agregar, modificar, o eliminar una VLAN desde el servidor VTP.</a:t>
            </a:r>
            <a:endParaRPr sz="1300"/>
          </a:p>
          <a:p>
            <a:pPr indent="-228600" lvl="0" marL="457200" rtl="0" algn="just">
              <a:lnSpc>
                <a:spcPct val="100000"/>
              </a:lnSpc>
              <a:spcBef>
                <a:spcPts val="0"/>
              </a:spcBef>
              <a:spcAft>
                <a:spcPts val="0"/>
              </a:spcAft>
              <a:buSzPts val="1300"/>
              <a:buNone/>
            </a:pPr>
            <a:r>
              <a:t/>
            </a:r>
            <a:endParaRPr sz="1300"/>
          </a:p>
          <a:p>
            <a:pPr indent="-311150" lvl="0" marL="457200" rtl="0" algn="just">
              <a:lnSpc>
                <a:spcPct val="100000"/>
              </a:lnSpc>
              <a:spcBef>
                <a:spcPts val="0"/>
              </a:spcBef>
              <a:spcAft>
                <a:spcPts val="0"/>
              </a:spcAft>
              <a:buClr>
                <a:schemeClr val="dk1"/>
              </a:buClr>
              <a:buSzPts val="1300"/>
              <a:buChar char="●"/>
            </a:pPr>
            <a:r>
              <a:rPr lang="en" sz="1300"/>
              <a:t>De esta forma el servidor distribuye todas estas configuraciones a los Clientes VTP que están en el mismo Dominio VTP.</a:t>
            </a:r>
            <a:endParaRPr sz="1300"/>
          </a:p>
        </p:txBody>
      </p:sp>
      <p:pic>
        <p:nvPicPr>
          <p:cNvPr id="206" name="Google Shape;206;p6"/>
          <p:cNvPicPr preferRelativeResize="0"/>
          <p:nvPr>
            <p:ph idx="2" type="pic"/>
          </p:nvPr>
        </p:nvPicPr>
        <p:blipFill rotWithShape="1">
          <a:blip r:embed="rId3">
            <a:alphaModFix/>
          </a:blip>
          <a:srcRect b="0" l="19" r="19" t="0"/>
          <a:stretch/>
        </p:blipFill>
        <p:spPr>
          <a:xfrm>
            <a:off x="0" y="-2250"/>
            <a:ext cx="3429000" cy="514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10" name="Shape 210"/>
        <p:cNvGrpSpPr/>
        <p:nvPr/>
      </p:nvGrpSpPr>
      <p:grpSpPr>
        <a:xfrm>
          <a:off x="0" y="0"/>
          <a:ext cx="0" cy="0"/>
          <a:chOff x="0" y="0"/>
          <a:chExt cx="0" cy="0"/>
        </a:xfrm>
      </p:grpSpPr>
      <p:sp>
        <p:nvSpPr>
          <p:cNvPr id="211" name="Google Shape;211;p7"/>
          <p:cNvSpPr txBox="1"/>
          <p:nvPr>
            <p:ph type="title"/>
          </p:nvPr>
        </p:nvSpPr>
        <p:spPr>
          <a:xfrm>
            <a:off x="4096200" y="791250"/>
            <a:ext cx="4294800" cy="123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sz="2800"/>
              <a:t>TÉRMINOS RELACIONADOS A VTP</a:t>
            </a:r>
            <a:endParaRPr sz="2800"/>
          </a:p>
        </p:txBody>
      </p:sp>
      <p:sp>
        <p:nvSpPr>
          <p:cNvPr id="212" name="Google Shape;212;p7"/>
          <p:cNvSpPr txBox="1"/>
          <p:nvPr>
            <p:ph idx="1" type="subTitle"/>
          </p:nvPr>
        </p:nvSpPr>
        <p:spPr>
          <a:xfrm>
            <a:off x="4096200" y="2362225"/>
            <a:ext cx="4294800" cy="1703700"/>
          </a:xfrm>
          <a:prstGeom prst="rect">
            <a:avLst/>
          </a:prstGeom>
          <a:noFill/>
          <a:ln>
            <a:noFill/>
          </a:ln>
        </p:spPr>
        <p:txBody>
          <a:bodyPr anchorCtr="0" anchor="t" bIns="91425" lIns="91425" spcFirstLastPara="1" rIns="91425" wrap="square" tIns="91425">
            <a:noAutofit/>
          </a:bodyPr>
          <a:lstStyle/>
          <a:p>
            <a:pPr indent="-323850" lvl="0" marL="457200" rtl="0" algn="just">
              <a:lnSpc>
                <a:spcPct val="100000"/>
              </a:lnSpc>
              <a:spcBef>
                <a:spcPts val="0"/>
              </a:spcBef>
              <a:spcAft>
                <a:spcPts val="0"/>
              </a:spcAft>
              <a:buClr>
                <a:schemeClr val="dk1"/>
              </a:buClr>
              <a:buSzPts val="1500"/>
              <a:buChar char="●"/>
            </a:pPr>
            <a:r>
              <a:rPr lang="en" sz="1500"/>
              <a:t>VTP Domain</a:t>
            </a:r>
            <a:endParaRPr sz="1500"/>
          </a:p>
          <a:p>
            <a:pPr indent="-323850" lvl="0" marL="457200" rtl="0" algn="just">
              <a:lnSpc>
                <a:spcPct val="100000"/>
              </a:lnSpc>
              <a:spcBef>
                <a:spcPts val="0"/>
              </a:spcBef>
              <a:spcAft>
                <a:spcPts val="0"/>
              </a:spcAft>
              <a:buClr>
                <a:schemeClr val="dk1"/>
              </a:buClr>
              <a:buSzPts val="1500"/>
              <a:buChar char="●"/>
            </a:pPr>
            <a:r>
              <a:rPr lang="en" sz="1500"/>
              <a:t>VTP Server</a:t>
            </a:r>
            <a:endParaRPr sz="1500"/>
          </a:p>
          <a:p>
            <a:pPr indent="-323850" lvl="0" marL="457200" rtl="0" algn="just">
              <a:lnSpc>
                <a:spcPct val="100000"/>
              </a:lnSpc>
              <a:spcBef>
                <a:spcPts val="0"/>
              </a:spcBef>
              <a:spcAft>
                <a:spcPts val="0"/>
              </a:spcAft>
              <a:buClr>
                <a:schemeClr val="dk1"/>
              </a:buClr>
              <a:buSzPts val="1500"/>
              <a:buChar char="●"/>
            </a:pPr>
            <a:r>
              <a:rPr lang="en" sz="1500"/>
              <a:t>VTP Client</a:t>
            </a:r>
            <a:endParaRPr sz="1500"/>
          </a:p>
        </p:txBody>
      </p:sp>
      <p:pic>
        <p:nvPicPr>
          <p:cNvPr id="213" name="Google Shape;213;p7"/>
          <p:cNvPicPr preferRelativeResize="0"/>
          <p:nvPr>
            <p:ph idx="2" type="pic"/>
          </p:nvPr>
        </p:nvPicPr>
        <p:blipFill rotWithShape="1">
          <a:blip r:embed="rId3">
            <a:alphaModFix/>
          </a:blip>
          <a:srcRect b="0" l="19" r="19" t="0"/>
          <a:stretch/>
        </p:blipFill>
        <p:spPr>
          <a:xfrm>
            <a:off x="0" y="-2250"/>
            <a:ext cx="3429000" cy="514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17" name="Shape 217"/>
        <p:cNvGrpSpPr/>
        <p:nvPr/>
      </p:nvGrpSpPr>
      <p:grpSpPr>
        <a:xfrm>
          <a:off x="0" y="0"/>
          <a:ext cx="0" cy="0"/>
          <a:chOff x="0" y="0"/>
          <a:chExt cx="0" cy="0"/>
        </a:xfrm>
      </p:grpSpPr>
      <p:sp>
        <p:nvSpPr>
          <p:cNvPr id="218" name="Google Shape;218;p8"/>
          <p:cNvSpPr txBox="1"/>
          <p:nvPr>
            <p:ph type="title"/>
          </p:nvPr>
        </p:nvSpPr>
        <p:spPr>
          <a:xfrm>
            <a:off x="521775" y="367050"/>
            <a:ext cx="3447000" cy="79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sz="4100"/>
              <a:t>VTP DOMAIN </a:t>
            </a:r>
            <a:endParaRPr sz="4100"/>
          </a:p>
        </p:txBody>
      </p:sp>
      <p:sp>
        <p:nvSpPr>
          <p:cNvPr id="219" name="Google Shape;219;p8"/>
          <p:cNvSpPr txBox="1"/>
          <p:nvPr>
            <p:ph idx="1" type="subTitle"/>
          </p:nvPr>
        </p:nvSpPr>
        <p:spPr>
          <a:xfrm>
            <a:off x="416200" y="1213300"/>
            <a:ext cx="5715600" cy="3459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600">
                <a:solidFill>
                  <a:schemeClr val="dk1"/>
                </a:solidFill>
              </a:rPr>
              <a:t>•</a:t>
            </a:r>
            <a:r>
              <a:rPr lang="en" sz="1400">
                <a:solidFill>
                  <a:schemeClr val="dk1"/>
                </a:solidFill>
              </a:rPr>
              <a:t> Consiste en un grupo de de switches interconectados</a:t>
            </a:r>
            <a:endParaRPr sz="1400">
              <a:solidFill>
                <a:schemeClr val="dk1"/>
              </a:solidFill>
            </a:endParaRPr>
          </a:p>
          <a:p>
            <a:pPr indent="0" lvl="0" marL="0" rtl="0" algn="just">
              <a:lnSpc>
                <a:spcPct val="100000"/>
              </a:lnSpc>
              <a:spcBef>
                <a:spcPts val="1000"/>
              </a:spcBef>
              <a:spcAft>
                <a:spcPts val="0"/>
              </a:spcAft>
              <a:buSzPts val="1200"/>
              <a:buNone/>
            </a:pPr>
            <a:r>
              <a:rPr lang="en" sz="1400">
                <a:solidFill>
                  <a:schemeClr val="dk1"/>
                </a:solidFill>
              </a:rPr>
              <a:t>• Todos los switches en un dominio comparten detalles de configuración de las VLAN</a:t>
            </a:r>
            <a:endParaRPr sz="1400">
              <a:solidFill>
                <a:schemeClr val="dk1"/>
              </a:solidFill>
            </a:endParaRPr>
          </a:p>
          <a:p>
            <a:pPr indent="0" lvl="0" marL="0" rtl="0" algn="just">
              <a:lnSpc>
                <a:spcPct val="100000"/>
              </a:lnSpc>
              <a:spcBef>
                <a:spcPts val="1000"/>
              </a:spcBef>
              <a:spcAft>
                <a:spcPts val="0"/>
              </a:spcAft>
              <a:buSzPts val="1200"/>
              <a:buNone/>
            </a:pPr>
            <a:r>
              <a:rPr lang="en" sz="1400">
                <a:solidFill>
                  <a:schemeClr val="dk1"/>
                </a:solidFill>
              </a:rPr>
              <a:t>• En una red muy grande podemos tener varios dominio VTP</a:t>
            </a:r>
            <a:endParaRPr sz="1400">
              <a:solidFill>
                <a:schemeClr val="dk1"/>
              </a:solidFill>
            </a:endParaRPr>
          </a:p>
          <a:p>
            <a:pPr indent="0" lvl="0" marL="0" rtl="0" algn="just">
              <a:lnSpc>
                <a:spcPct val="100000"/>
              </a:lnSpc>
              <a:spcBef>
                <a:spcPts val="1000"/>
              </a:spcBef>
              <a:spcAft>
                <a:spcPts val="0"/>
              </a:spcAft>
              <a:buSzPts val="1200"/>
              <a:buNone/>
            </a:pPr>
            <a:r>
              <a:rPr lang="en" sz="1400">
                <a:solidFill>
                  <a:schemeClr val="dk1"/>
                </a:solidFill>
              </a:rPr>
              <a:t>• Al configurar un VTP por primera vez, siempre debemos asignar un nombre de dominio y todos los switches donde se quiera realizar la propagacion de VLANs a través de la red deben estar con el mismo nombre de dominio.</a:t>
            </a:r>
            <a:endParaRPr sz="1400">
              <a:solidFill>
                <a:schemeClr val="dk1"/>
              </a:solidFill>
            </a:endParaRPr>
          </a:p>
          <a:p>
            <a:pPr indent="0" lvl="0" marL="0" rtl="0" algn="just">
              <a:lnSpc>
                <a:spcPct val="100000"/>
              </a:lnSpc>
              <a:spcBef>
                <a:spcPts val="1000"/>
              </a:spcBef>
              <a:spcAft>
                <a:spcPts val="1000"/>
              </a:spcAft>
              <a:buSzPts val="1200"/>
              <a:buNone/>
            </a:pPr>
            <a:r>
              <a:rPr lang="en" sz="1400">
                <a:solidFill>
                  <a:schemeClr val="dk1"/>
                </a:solidFill>
              </a:rPr>
              <a:t>• Un switch solo puede ser miembro de un dominio VTP a la vez.</a:t>
            </a:r>
            <a:endParaRPr sz="1400">
              <a:solidFill>
                <a:schemeClr val="dk1"/>
              </a:solidFill>
            </a:endParaRPr>
          </a:p>
        </p:txBody>
      </p:sp>
      <p:pic>
        <p:nvPicPr>
          <p:cNvPr id="220" name="Google Shape;220;p8"/>
          <p:cNvPicPr preferRelativeResize="0"/>
          <p:nvPr/>
        </p:nvPicPr>
        <p:blipFill rotWithShape="1">
          <a:blip r:embed="rId3">
            <a:alphaModFix/>
          </a:blip>
          <a:srcRect b="0" l="0" r="0" t="0"/>
          <a:stretch/>
        </p:blipFill>
        <p:spPr>
          <a:xfrm>
            <a:off x="6373275" y="2054075"/>
            <a:ext cx="2512250" cy="177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24" name="Shape 224"/>
        <p:cNvGrpSpPr/>
        <p:nvPr/>
      </p:nvGrpSpPr>
      <p:grpSpPr>
        <a:xfrm>
          <a:off x="0" y="0"/>
          <a:ext cx="0" cy="0"/>
          <a:chOff x="0" y="0"/>
          <a:chExt cx="0" cy="0"/>
        </a:xfrm>
      </p:grpSpPr>
      <p:sp>
        <p:nvSpPr>
          <p:cNvPr id="225" name="Google Shape;225;p9"/>
          <p:cNvSpPr txBox="1"/>
          <p:nvPr>
            <p:ph type="title"/>
          </p:nvPr>
        </p:nvSpPr>
        <p:spPr>
          <a:xfrm>
            <a:off x="4096200" y="791250"/>
            <a:ext cx="4294800" cy="123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sz="2800"/>
              <a:t>MODOS VTP</a:t>
            </a:r>
            <a:endParaRPr sz="2800"/>
          </a:p>
        </p:txBody>
      </p:sp>
      <p:sp>
        <p:nvSpPr>
          <p:cNvPr id="226" name="Google Shape;226;p9"/>
          <p:cNvSpPr txBox="1"/>
          <p:nvPr>
            <p:ph idx="1" type="subTitle"/>
          </p:nvPr>
        </p:nvSpPr>
        <p:spPr>
          <a:xfrm>
            <a:off x="4096200" y="2362225"/>
            <a:ext cx="4294800" cy="1703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t/>
            </a:r>
            <a:endParaRPr sz="1500"/>
          </a:p>
          <a:p>
            <a:pPr indent="-323850" lvl="0" marL="457200" rtl="0" algn="just">
              <a:lnSpc>
                <a:spcPct val="100000"/>
              </a:lnSpc>
              <a:spcBef>
                <a:spcPts val="1000"/>
              </a:spcBef>
              <a:spcAft>
                <a:spcPts val="0"/>
              </a:spcAft>
              <a:buClr>
                <a:schemeClr val="dk1"/>
              </a:buClr>
              <a:buSzPts val="1500"/>
              <a:buChar char="●"/>
            </a:pPr>
            <a:r>
              <a:rPr lang="en" sz="1500"/>
              <a:t>VTP Server </a:t>
            </a:r>
            <a:endParaRPr sz="1500"/>
          </a:p>
          <a:p>
            <a:pPr indent="-323850" lvl="0" marL="457200" rtl="0" algn="just">
              <a:lnSpc>
                <a:spcPct val="100000"/>
              </a:lnSpc>
              <a:spcBef>
                <a:spcPts val="0"/>
              </a:spcBef>
              <a:spcAft>
                <a:spcPts val="0"/>
              </a:spcAft>
              <a:buClr>
                <a:schemeClr val="dk1"/>
              </a:buClr>
              <a:buSzPts val="1500"/>
              <a:buChar char="●"/>
            </a:pPr>
            <a:r>
              <a:rPr lang="en" sz="1500"/>
              <a:t> VTP Client </a:t>
            </a:r>
            <a:endParaRPr sz="1500"/>
          </a:p>
          <a:p>
            <a:pPr indent="-323850" lvl="0" marL="457200" rtl="0" algn="just">
              <a:lnSpc>
                <a:spcPct val="100000"/>
              </a:lnSpc>
              <a:spcBef>
                <a:spcPts val="0"/>
              </a:spcBef>
              <a:spcAft>
                <a:spcPts val="0"/>
              </a:spcAft>
              <a:buClr>
                <a:schemeClr val="dk1"/>
              </a:buClr>
              <a:buSzPts val="1500"/>
              <a:buChar char="●"/>
            </a:pPr>
            <a:r>
              <a:rPr lang="en" sz="1500"/>
              <a:t>VTP Transparent</a:t>
            </a:r>
            <a:endParaRPr sz="1500"/>
          </a:p>
        </p:txBody>
      </p:sp>
      <p:pic>
        <p:nvPicPr>
          <p:cNvPr id="227" name="Google Shape;227;p9"/>
          <p:cNvPicPr preferRelativeResize="0"/>
          <p:nvPr>
            <p:ph idx="2" type="pic"/>
          </p:nvPr>
        </p:nvPicPr>
        <p:blipFill rotWithShape="1">
          <a:blip r:embed="rId3">
            <a:alphaModFix/>
          </a:blip>
          <a:srcRect b="0" l="19" r="19" t="0"/>
          <a:stretch/>
        </p:blipFill>
        <p:spPr>
          <a:xfrm>
            <a:off x="0" y="-2250"/>
            <a:ext cx="3429000" cy="514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31" name="Shape 231"/>
        <p:cNvGrpSpPr/>
        <p:nvPr/>
      </p:nvGrpSpPr>
      <p:grpSpPr>
        <a:xfrm>
          <a:off x="0" y="0"/>
          <a:ext cx="0" cy="0"/>
          <a:chOff x="0" y="0"/>
          <a:chExt cx="0" cy="0"/>
        </a:xfrm>
      </p:grpSpPr>
      <p:sp>
        <p:nvSpPr>
          <p:cNvPr id="232" name="Google Shape;232;p10"/>
          <p:cNvSpPr txBox="1"/>
          <p:nvPr>
            <p:ph type="title"/>
          </p:nvPr>
        </p:nvSpPr>
        <p:spPr>
          <a:xfrm>
            <a:off x="4096200" y="791250"/>
            <a:ext cx="42948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a:t>VTP SERVER</a:t>
            </a:r>
            <a:endParaRPr/>
          </a:p>
        </p:txBody>
      </p:sp>
      <p:sp>
        <p:nvSpPr>
          <p:cNvPr id="233" name="Google Shape;233;p10"/>
          <p:cNvSpPr txBox="1"/>
          <p:nvPr>
            <p:ph idx="1" type="subTitle"/>
          </p:nvPr>
        </p:nvSpPr>
        <p:spPr>
          <a:xfrm>
            <a:off x="3862875" y="1672900"/>
            <a:ext cx="4803600" cy="2298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400"/>
              <a:t>• Por default todos los switches, CISCO, están configurados como Servidores</a:t>
            </a:r>
            <a:endParaRPr sz="1400"/>
          </a:p>
          <a:p>
            <a:pPr indent="0" lvl="0" marL="0" rtl="0" algn="just">
              <a:lnSpc>
                <a:spcPct val="100000"/>
              </a:lnSpc>
              <a:spcBef>
                <a:spcPts val="1000"/>
              </a:spcBef>
              <a:spcAft>
                <a:spcPts val="0"/>
              </a:spcAft>
              <a:buSzPts val="1200"/>
              <a:buNone/>
            </a:pPr>
            <a:r>
              <a:rPr lang="en" sz="1400"/>
              <a:t>• Puede crear, modificar, y eliminar VLANs</a:t>
            </a:r>
            <a:endParaRPr sz="1400"/>
          </a:p>
          <a:p>
            <a:pPr indent="0" lvl="0" marL="0" rtl="0" algn="just">
              <a:lnSpc>
                <a:spcPct val="100000"/>
              </a:lnSpc>
              <a:spcBef>
                <a:spcPts val="1000"/>
              </a:spcBef>
              <a:spcAft>
                <a:spcPts val="1000"/>
              </a:spcAft>
              <a:buSzPts val="1200"/>
              <a:buNone/>
            </a:pPr>
            <a:r>
              <a:rPr lang="en" sz="1400"/>
              <a:t>• Pueden sincronizar configuraciones VLAN de otros VTP Server</a:t>
            </a:r>
            <a:endParaRPr sz="1400"/>
          </a:p>
        </p:txBody>
      </p:sp>
      <p:pic>
        <p:nvPicPr>
          <p:cNvPr id="234" name="Google Shape;234;p10"/>
          <p:cNvPicPr preferRelativeResize="0"/>
          <p:nvPr/>
        </p:nvPicPr>
        <p:blipFill rotWithShape="1">
          <a:blip r:embed="rId3">
            <a:alphaModFix/>
          </a:blip>
          <a:srcRect b="0" l="0" r="0" t="0"/>
          <a:stretch/>
        </p:blipFill>
        <p:spPr>
          <a:xfrm>
            <a:off x="194825" y="1817400"/>
            <a:ext cx="3505251" cy="184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7000">
              <a:schemeClr val="dk2"/>
            </a:gs>
            <a:gs pos="100000">
              <a:schemeClr val="lt1"/>
            </a:gs>
          </a:gsLst>
          <a:lin ang="8100019" scaled="0"/>
        </a:gradFill>
      </p:bgPr>
    </p:bg>
    <p:spTree>
      <p:nvGrpSpPr>
        <p:cNvPr id="238" name="Shape 238"/>
        <p:cNvGrpSpPr/>
        <p:nvPr/>
      </p:nvGrpSpPr>
      <p:grpSpPr>
        <a:xfrm>
          <a:off x="0" y="0"/>
          <a:ext cx="0" cy="0"/>
          <a:chOff x="0" y="0"/>
          <a:chExt cx="0" cy="0"/>
        </a:xfrm>
      </p:grpSpPr>
      <p:sp>
        <p:nvSpPr>
          <p:cNvPr id="239" name="Google Shape;239;p11"/>
          <p:cNvSpPr txBox="1"/>
          <p:nvPr>
            <p:ph type="title"/>
          </p:nvPr>
        </p:nvSpPr>
        <p:spPr>
          <a:xfrm>
            <a:off x="845025" y="420075"/>
            <a:ext cx="3484500" cy="58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Calibri"/>
              <a:buNone/>
            </a:pPr>
            <a:r>
              <a:rPr lang="en"/>
              <a:t>VTP CLIENT</a:t>
            </a:r>
            <a:endParaRPr/>
          </a:p>
        </p:txBody>
      </p:sp>
      <p:sp>
        <p:nvSpPr>
          <p:cNvPr id="240" name="Google Shape;240;p11"/>
          <p:cNvSpPr txBox="1"/>
          <p:nvPr>
            <p:ph idx="1" type="subTitle"/>
          </p:nvPr>
        </p:nvSpPr>
        <p:spPr>
          <a:xfrm>
            <a:off x="691450" y="1457150"/>
            <a:ext cx="7370400" cy="2779200"/>
          </a:xfrm>
          <a:prstGeom prst="rect">
            <a:avLst/>
          </a:prstGeom>
          <a:noFill/>
          <a:ln>
            <a:noFill/>
          </a:ln>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chemeClr val="dk1"/>
              </a:buClr>
              <a:buSzPts val="1300"/>
              <a:buChar char="●"/>
            </a:pPr>
            <a:r>
              <a:rPr lang="en" sz="1300"/>
              <a:t>Pueden configurar VLANs que vienen del VTP Server</a:t>
            </a:r>
            <a:endParaRPr sz="1300"/>
          </a:p>
          <a:p>
            <a:pPr indent="-228600" lvl="0" marL="457200" rtl="0" algn="just">
              <a:lnSpc>
                <a:spcPct val="100000"/>
              </a:lnSpc>
              <a:spcBef>
                <a:spcPts val="0"/>
              </a:spcBef>
              <a:spcAft>
                <a:spcPts val="0"/>
              </a:spcAft>
              <a:buSzPts val="1300"/>
              <a:buNone/>
            </a:pPr>
            <a:r>
              <a:t/>
            </a:r>
            <a:endParaRPr sz="1300"/>
          </a:p>
          <a:p>
            <a:pPr indent="-311150" lvl="0" marL="457200" rtl="0" algn="just">
              <a:lnSpc>
                <a:spcPct val="100000"/>
              </a:lnSpc>
              <a:spcBef>
                <a:spcPts val="0"/>
              </a:spcBef>
              <a:spcAft>
                <a:spcPts val="0"/>
              </a:spcAft>
              <a:buClr>
                <a:schemeClr val="dk1"/>
              </a:buClr>
              <a:buSzPts val="1300"/>
              <a:buChar char="●"/>
            </a:pPr>
            <a:r>
              <a:rPr lang="en" sz="1300"/>
              <a:t>NO pueden crear, modificar, y eliminar VLANs. Solo pueden recibir información del VTP Server</a:t>
            </a:r>
            <a:endParaRPr sz="1300"/>
          </a:p>
        </p:txBody>
      </p:sp>
      <p:pic>
        <p:nvPicPr>
          <p:cNvPr id="241" name="Google Shape;241;p11"/>
          <p:cNvPicPr preferRelativeResize="0"/>
          <p:nvPr/>
        </p:nvPicPr>
        <p:blipFill rotWithShape="1">
          <a:blip r:embed="rId3">
            <a:alphaModFix/>
          </a:blip>
          <a:srcRect b="0" l="0" r="0" t="0"/>
          <a:stretch/>
        </p:blipFill>
        <p:spPr>
          <a:xfrm>
            <a:off x="616061" y="2859175"/>
            <a:ext cx="7521174" cy="174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